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3.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4.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5.xml" ContentType="application/vnd.openxmlformats-officedocument.presentationml.tag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6.xml" ContentType="application/vnd.openxmlformats-officedocument.presentationml.tag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7.xml" ContentType="application/vnd.openxmlformats-officedocument.presentationml.tag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8.xml" ContentType="application/vnd.openxmlformats-officedocument.presentationml.tags+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80" r:id="rId1"/>
    <p:sldMasterId id="2147483793" r:id="rId2"/>
  </p:sldMasterIdLst>
  <p:notesMasterIdLst>
    <p:notesMasterId r:id="rId18"/>
  </p:notesMasterIdLst>
  <p:sldIdLst>
    <p:sldId id="313" r:id="rId3"/>
    <p:sldId id="299" r:id="rId4"/>
    <p:sldId id="300" r:id="rId5"/>
    <p:sldId id="301" r:id="rId6"/>
    <p:sldId id="310" r:id="rId7"/>
    <p:sldId id="302" r:id="rId8"/>
    <p:sldId id="303" r:id="rId9"/>
    <p:sldId id="304" r:id="rId10"/>
    <p:sldId id="305" r:id="rId11"/>
    <p:sldId id="306" r:id="rId12"/>
    <p:sldId id="307" r:id="rId13"/>
    <p:sldId id="308" r:id="rId14"/>
    <p:sldId id="309" r:id="rId15"/>
    <p:sldId id="311" r:id="rId16"/>
    <p:sldId id="312" r:id="rId17"/>
  </p:sldIdLst>
  <p:sldSz cx="9144000" cy="6858000" type="screen4x3"/>
  <p:notesSz cx="6858000" cy="9144000"/>
  <p:defaultText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223F"/>
    <a:srgbClr val="3D4E38"/>
    <a:srgbClr val="F15A26"/>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4"/>
    <p:restoredTop sz="94606"/>
  </p:normalViewPr>
  <p:slideViewPr>
    <p:cSldViewPr showGuides="1">
      <p:cViewPr varScale="1">
        <p:scale>
          <a:sx n="50" d="100"/>
          <a:sy n="50" d="100"/>
        </p:scale>
        <p:origin x="66" y="13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9F27D9-7F4B-4CBB-B1E6-283E3BF22568}"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US"/>
        </a:p>
      </dgm:t>
    </dgm:pt>
    <dgm:pt modelId="{26A05E79-E90D-4F06-9D69-4A5A779E90CA}">
      <dgm:prSet/>
      <dgm:spPr/>
      <dgm:t>
        <a:bodyPr/>
        <a:lstStyle/>
        <a:p>
          <a:pPr rtl="1"/>
          <a:r>
            <a:rPr lang="ar-SA" b="1" smtClean="0"/>
            <a:t>العامل الديني.</a:t>
          </a:r>
          <a:endParaRPr lang="en-US"/>
        </a:p>
      </dgm:t>
    </dgm:pt>
    <dgm:pt modelId="{936592B2-6E22-45FD-99E1-027435325887}" type="parTrans" cxnId="{C0A6CB1F-E03F-4217-9897-BF4BD4C672D4}">
      <dgm:prSet/>
      <dgm:spPr/>
      <dgm:t>
        <a:bodyPr/>
        <a:lstStyle/>
        <a:p>
          <a:endParaRPr lang="en-US"/>
        </a:p>
      </dgm:t>
    </dgm:pt>
    <dgm:pt modelId="{00A8E34A-87C8-4544-B03C-A94A80DC0664}" type="sibTrans" cxnId="{C0A6CB1F-E03F-4217-9897-BF4BD4C672D4}">
      <dgm:prSet/>
      <dgm:spPr/>
      <dgm:t>
        <a:bodyPr/>
        <a:lstStyle/>
        <a:p>
          <a:endParaRPr lang="en-US"/>
        </a:p>
      </dgm:t>
    </dgm:pt>
    <dgm:pt modelId="{304539FB-DF39-47AD-BDD1-CEF363276446}">
      <dgm:prSet/>
      <dgm:spPr/>
      <dgm:t>
        <a:bodyPr/>
        <a:lstStyle/>
        <a:p>
          <a:pPr rtl="1"/>
          <a:r>
            <a:rPr lang="ar-SA" b="1" smtClean="0"/>
            <a:t>العامل الجغرافي.</a:t>
          </a:r>
          <a:endParaRPr lang="en-US"/>
        </a:p>
      </dgm:t>
    </dgm:pt>
    <dgm:pt modelId="{D3C2A05E-C907-4032-B074-16B8C561F1E9}" type="parTrans" cxnId="{2D12DE8F-E320-4BD9-892C-B9B2D005E221}">
      <dgm:prSet/>
      <dgm:spPr/>
      <dgm:t>
        <a:bodyPr/>
        <a:lstStyle/>
        <a:p>
          <a:endParaRPr lang="en-US"/>
        </a:p>
      </dgm:t>
    </dgm:pt>
    <dgm:pt modelId="{0DF7030D-58CE-42B9-A1D8-F5922EBA00EB}" type="sibTrans" cxnId="{2D12DE8F-E320-4BD9-892C-B9B2D005E221}">
      <dgm:prSet/>
      <dgm:spPr/>
      <dgm:t>
        <a:bodyPr/>
        <a:lstStyle/>
        <a:p>
          <a:endParaRPr lang="en-US"/>
        </a:p>
      </dgm:t>
    </dgm:pt>
    <dgm:pt modelId="{704D8DF9-5B0F-4FE6-B444-FB192841175E}">
      <dgm:prSet/>
      <dgm:spPr/>
      <dgm:t>
        <a:bodyPr/>
        <a:lstStyle/>
        <a:p>
          <a:pPr rtl="1"/>
          <a:r>
            <a:rPr lang="ar-SA" b="1" smtClean="0"/>
            <a:t>العامل السياسي.</a:t>
          </a:r>
          <a:endParaRPr lang="en-US"/>
        </a:p>
      </dgm:t>
    </dgm:pt>
    <dgm:pt modelId="{4AF00A90-4D4E-4736-8A20-50A0A0537681}" type="parTrans" cxnId="{8F5C9FED-569E-4470-9E69-84EB3E3E81C7}">
      <dgm:prSet/>
      <dgm:spPr/>
      <dgm:t>
        <a:bodyPr/>
        <a:lstStyle/>
        <a:p>
          <a:endParaRPr lang="en-US"/>
        </a:p>
      </dgm:t>
    </dgm:pt>
    <dgm:pt modelId="{82344307-5A98-415D-AF14-470AE25A6646}" type="sibTrans" cxnId="{8F5C9FED-569E-4470-9E69-84EB3E3E81C7}">
      <dgm:prSet/>
      <dgm:spPr/>
      <dgm:t>
        <a:bodyPr/>
        <a:lstStyle/>
        <a:p>
          <a:endParaRPr lang="en-US"/>
        </a:p>
      </dgm:t>
    </dgm:pt>
    <dgm:pt modelId="{D20F5A25-A73D-47A5-BF3A-42605B30428D}">
      <dgm:prSet/>
      <dgm:spPr/>
      <dgm:t>
        <a:bodyPr/>
        <a:lstStyle/>
        <a:p>
          <a:pPr rtl="1"/>
          <a:r>
            <a:rPr lang="ar-SA" b="1" smtClean="0"/>
            <a:t>عامل اللغة.</a:t>
          </a:r>
          <a:endParaRPr lang="en-US"/>
        </a:p>
      </dgm:t>
    </dgm:pt>
    <dgm:pt modelId="{ED431051-6AB7-4C87-8533-35AAD4A4BC7E}" type="parTrans" cxnId="{7CA5D2EF-335B-42F7-8B0B-ECE8D999E586}">
      <dgm:prSet/>
      <dgm:spPr/>
      <dgm:t>
        <a:bodyPr/>
        <a:lstStyle/>
        <a:p>
          <a:endParaRPr lang="en-US"/>
        </a:p>
      </dgm:t>
    </dgm:pt>
    <dgm:pt modelId="{1831FD51-57DF-495B-9F1D-2C0796A2866A}" type="sibTrans" cxnId="{7CA5D2EF-335B-42F7-8B0B-ECE8D999E586}">
      <dgm:prSet/>
      <dgm:spPr/>
      <dgm:t>
        <a:bodyPr/>
        <a:lstStyle/>
        <a:p>
          <a:endParaRPr lang="en-US"/>
        </a:p>
      </dgm:t>
    </dgm:pt>
    <dgm:pt modelId="{8C25B32D-A60D-4652-84A4-48C15194E0F4}">
      <dgm:prSet/>
      <dgm:spPr/>
      <dgm:t>
        <a:bodyPr/>
        <a:lstStyle/>
        <a:p>
          <a:pPr rtl="1"/>
          <a:r>
            <a:rPr lang="ar-SA" b="1" smtClean="0"/>
            <a:t>العامل الاقتصادي.</a:t>
          </a:r>
          <a:endParaRPr lang="en-US"/>
        </a:p>
      </dgm:t>
    </dgm:pt>
    <dgm:pt modelId="{D0A8B231-4F54-4012-8429-26077C904B1A}" type="parTrans" cxnId="{05A1EEC7-C4EB-444E-8F66-7AE282D71BF2}">
      <dgm:prSet/>
      <dgm:spPr/>
      <dgm:t>
        <a:bodyPr/>
        <a:lstStyle/>
        <a:p>
          <a:endParaRPr lang="en-US"/>
        </a:p>
      </dgm:t>
    </dgm:pt>
    <dgm:pt modelId="{DC1A7911-FD83-4D7E-8AB0-2E0B6F987F12}" type="sibTrans" cxnId="{05A1EEC7-C4EB-444E-8F66-7AE282D71BF2}">
      <dgm:prSet/>
      <dgm:spPr/>
      <dgm:t>
        <a:bodyPr/>
        <a:lstStyle/>
        <a:p>
          <a:endParaRPr lang="en-US"/>
        </a:p>
      </dgm:t>
    </dgm:pt>
    <dgm:pt modelId="{AB05DCA2-B18D-4227-BBFC-D4F4F7615000}" type="pres">
      <dgm:prSet presAssocID="{409F27D9-7F4B-4CBB-B1E6-283E3BF22568}" presName="cycle" presStyleCnt="0">
        <dgm:presLayoutVars>
          <dgm:dir/>
          <dgm:resizeHandles val="exact"/>
        </dgm:presLayoutVars>
      </dgm:prSet>
      <dgm:spPr/>
      <dgm:t>
        <a:bodyPr/>
        <a:lstStyle/>
        <a:p>
          <a:endParaRPr lang="en-US"/>
        </a:p>
      </dgm:t>
    </dgm:pt>
    <dgm:pt modelId="{6BD5D007-254F-453F-AA90-DB11A004341C}" type="pres">
      <dgm:prSet presAssocID="{26A05E79-E90D-4F06-9D69-4A5A779E90CA}" presName="node" presStyleLbl="node1" presStyleIdx="0" presStyleCnt="5">
        <dgm:presLayoutVars>
          <dgm:bulletEnabled val="1"/>
        </dgm:presLayoutVars>
      </dgm:prSet>
      <dgm:spPr/>
      <dgm:t>
        <a:bodyPr/>
        <a:lstStyle/>
        <a:p>
          <a:endParaRPr lang="en-US"/>
        </a:p>
      </dgm:t>
    </dgm:pt>
    <dgm:pt modelId="{1B53F2DB-1E7B-4609-A324-C850F9B95793}" type="pres">
      <dgm:prSet presAssocID="{00A8E34A-87C8-4544-B03C-A94A80DC0664}" presName="sibTrans" presStyleLbl="sibTrans2D1" presStyleIdx="0" presStyleCnt="5"/>
      <dgm:spPr/>
      <dgm:t>
        <a:bodyPr/>
        <a:lstStyle/>
        <a:p>
          <a:endParaRPr lang="en-US"/>
        </a:p>
      </dgm:t>
    </dgm:pt>
    <dgm:pt modelId="{67FC5AFE-F696-429D-9AE3-26669936163C}" type="pres">
      <dgm:prSet presAssocID="{00A8E34A-87C8-4544-B03C-A94A80DC0664}" presName="connectorText" presStyleLbl="sibTrans2D1" presStyleIdx="0" presStyleCnt="5"/>
      <dgm:spPr/>
      <dgm:t>
        <a:bodyPr/>
        <a:lstStyle/>
        <a:p>
          <a:endParaRPr lang="en-US"/>
        </a:p>
      </dgm:t>
    </dgm:pt>
    <dgm:pt modelId="{9389056F-C773-4E0A-8932-68BC592E8F24}" type="pres">
      <dgm:prSet presAssocID="{304539FB-DF39-47AD-BDD1-CEF363276446}" presName="node" presStyleLbl="node1" presStyleIdx="1" presStyleCnt="5">
        <dgm:presLayoutVars>
          <dgm:bulletEnabled val="1"/>
        </dgm:presLayoutVars>
      </dgm:prSet>
      <dgm:spPr/>
      <dgm:t>
        <a:bodyPr/>
        <a:lstStyle/>
        <a:p>
          <a:endParaRPr lang="en-US"/>
        </a:p>
      </dgm:t>
    </dgm:pt>
    <dgm:pt modelId="{8ECDB4B6-0007-4B1D-9116-58D987E8AFC4}" type="pres">
      <dgm:prSet presAssocID="{0DF7030D-58CE-42B9-A1D8-F5922EBA00EB}" presName="sibTrans" presStyleLbl="sibTrans2D1" presStyleIdx="1" presStyleCnt="5"/>
      <dgm:spPr/>
      <dgm:t>
        <a:bodyPr/>
        <a:lstStyle/>
        <a:p>
          <a:endParaRPr lang="en-US"/>
        </a:p>
      </dgm:t>
    </dgm:pt>
    <dgm:pt modelId="{5160C7AA-7FA7-4C0C-B9E6-0A8C090B5A04}" type="pres">
      <dgm:prSet presAssocID="{0DF7030D-58CE-42B9-A1D8-F5922EBA00EB}" presName="connectorText" presStyleLbl="sibTrans2D1" presStyleIdx="1" presStyleCnt="5"/>
      <dgm:spPr/>
      <dgm:t>
        <a:bodyPr/>
        <a:lstStyle/>
        <a:p>
          <a:endParaRPr lang="en-US"/>
        </a:p>
      </dgm:t>
    </dgm:pt>
    <dgm:pt modelId="{A29B83E4-5884-4D52-839B-95A7E0CE5758}" type="pres">
      <dgm:prSet presAssocID="{704D8DF9-5B0F-4FE6-B444-FB192841175E}" presName="node" presStyleLbl="node1" presStyleIdx="2" presStyleCnt="5">
        <dgm:presLayoutVars>
          <dgm:bulletEnabled val="1"/>
        </dgm:presLayoutVars>
      </dgm:prSet>
      <dgm:spPr/>
      <dgm:t>
        <a:bodyPr/>
        <a:lstStyle/>
        <a:p>
          <a:endParaRPr lang="en-US"/>
        </a:p>
      </dgm:t>
    </dgm:pt>
    <dgm:pt modelId="{53AB3CD9-115C-4BC3-8611-94DC2CD8F0E2}" type="pres">
      <dgm:prSet presAssocID="{82344307-5A98-415D-AF14-470AE25A6646}" presName="sibTrans" presStyleLbl="sibTrans2D1" presStyleIdx="2" presStyleCnt="5"/>
      <dgm:spPr/>
      <dgm:t>
        <a:bodyPr/>
        <a:lstStyle/>
        <a:p>
          <a:endParaRPr lang="en-US"/>
        </a:p>
      </dgm:t>
    </dgm:pt>
    <dgm:pt modelId="{8F7C1A49-CDC7-4C3C-8F39-8DD3D69638EC}" type="pres">
      <dgm:prSet presAssocID="{82344307-5A98-415D-AF14-470AE25A6646}" presName="connectorText" presStyleLbl="sibTrans2D1" presStyleIdx="2" presStyleCnt="5"/>
      <dgm:spPr/>
      <dgm:t>
        <a:bodyPr/>
        <a:lstStyle/>
        <a:p>
          <a:endParaRPr lang="en-US"/>
        </a:p>
      </dgm:t>
    </dgm:pt>
    <dgm:pt modelId="{C52CB5BC-C032-4EFD-9787-CD4FAEFA4790}" type="pres">
      <dgm:prSet presAssocID="{D20F5A25-A73D-47A5-BF3A-42605B30428D}" presName="node" presStyleLbl="node1" presStyleIdx="3" presStyleCnt="5">
        <dgm:presLayoutVars>
          <dgm:bulletEnabled val="1"/>
        </dgm:presLayoutVars>
      </dgm:prSet>
      <dgm:spPr/>
      <dgm:t>
        <a:bodyPr/>
        <a:lstStyle/>
        <a:p>
          <a:endParaRPr lang="en-US"/>
        </a:p>
      </dgm:t>
    </dgm:pt>
    <dgm:pt modelId="{51961585-424E-44E5-8017-97353635D7D5}" type="pres">
      <dgm:prSet presAssocID="{1831FD51-57DF-495B-9F1D-2C0796A2866A}" presName="sibTrans" presStyleLbl="sibTrans2D1" presStyleIdx="3" presStyleCnt="5"/>
      <dgm:spPr/>
      <dgm:t>
        <a:bodyPr/>
        <a:lstStyle/>
        <a:p>
          <a:endParaRPr lang="en-US"/>
        </a:p>
      </dgm:t>
    </dgm:pt>
    <dgm:pt modelId="{945B6E10-CA6F-42DC-A4BB-56DED633CF1D}" type="pres">
      <dgm:prSet presAssocID="{1831FD51-57DF-495B-9F1D-2C0796A2866A}" presName="connectorText" presStyleLbl="sibTrans2D1" presStyleIdx="3" presStyleCnt="5"/>
      <dgm:spPr/>
      <dgm:t>
        <a:bodyPr/>
        <a:lstStyle/>
        <a:p>
          <a:endParaRPr lang="en-US"/>
        </a:p>
      </dgm:t>
    </dgm:pt>
    <dgm:pt modelId="{3729E265-2416-46F1-A372-9CFF05B0DDC1}" type="pres">
      <dgm:prSet presAssocID="{8C25B32D-A60D-4652-84A4-48C15194E0F4}" presName="node" presStyleLbl="node1" presStyleIdx="4" presStyleCnt="5">
        <dgm:presLayoutVars>
          <dgm:bulletEnabled val="1"/>
        </dgm:presLayoutVars>
      </dgm:prSet>
      <dgm:spPr/>
      <dgm:t>
        <a:bodyPr/>
        <a:lstStyle/>
        <a:p>
          <a:endParaRPr lang="en-US"/>
        </a:p>
      </dgm:t>
    </dgm:pt>
    <dgm:pt modelId="{7D987DB0-90E3-49EE-A017-C9042BE78596}" type="pres">
      <dgm:prSet presAssocID="{DC1A7911-FD83-4D7E-8AB0-2E0B6F987F12}" presName="sibTrans" presStyleLbl="sibTrans2D1" presStyleIdx="4" presStyleCnt="5"/>
      <dgm:spPr/>
      <dgm:t>
        <a:bodyPr/>
        <a:lstStyle/>
        <a:p>
          <a:endParaRPr lang="en-US"/>
        </a:p>
      </dgm:t>
    </dgm:pt>
    <dgm:pt modelId="{3C5B2B18-B6F0-4DF9-8968-818D17A6D2CB}" type="pres">
      <dgm:prSet presAssocID="{DC1A7911-FD83-4D7E-8AB0-2E0B6F987F12}" presName="connectorText" presStyleLbl="sibTrans2D1" presStyleIdx="4" presStyleCnt="5"/>
      <dgm:spPr/>
      <dgm:t>
        <a:bodyPr/>
        <a:lstStyle/>
        <a:p>
          <a:endParaRPr lang="en-US"/>
        </a:p>
      </dgm:t>
    </dgm:pt>
  </dgm:ptLst>
  <dgm:cxnLst>
    <dgm:cxn modelId="{0CE33F2E-C667-4EF8-9F67-5D7751A54943}" type="presOf" srcId="{409F27D9-7F4B-4CBB-B1E6-283E3BF22568}" destId="{AB05DCA2-B18D-4227-BBFC-D4F4F7615000}" srcOrd="0" destOrd="0" presId="urn:microsoft.com/office/officeart/2005/8/layout/cycle2"/>
    <dgm:cxn modelId="{6F87C24D-F5D5-4C1B-90AF-095863F74EEC}" type="presOf" srcId="{D20F5A25-A73D-47A5-BF3A-42605B30428D}" destId="{C52CB5BC-C032-4EFD-9787-CD4FAEFA4790}" srcOrd="0" destOrd="0" presId="urn:microsoft.com/office/officeart/2005/8/layout/cycle2"/>
    <dgm:cxn modelId="{BCA902D9-881C-423E-9163-A8506C347CED}" type="presOf" srcId="{26A05E79-E90D-4F06-9D69-4A5A779E90CA}" destId="{6BD5D007-254F-453F-AA90-DB11A004341C}" srcOrd="0" destOrd="0" presId="urn:microsoft.com/office/officeart/2005/8/layout/cycle2"/>
    <dgm:cxn modelId="{8F5C9FED-569E-4470-9E69-84EB3E3E81C7}" srcId="{409F27D9-7F4B-4CBB-B1E6-283E3BF22568}" destId="{704D8DF9-5B0F-4FE6-B444-FB192841175E}" srcOrd="2" destOrd="0" parTransId="{4AF00A90-4D4E-4736-8A20-50A0A0537681}" sibTransId="{82344307-5A98-415D-AF14-470AE25A6646}"/>
    <dgm:cxn modelId="{F9ABA94D-98B0-4CE0-B38E-9B38630EFCB7}" type="presOf" srcId="{00A8E34A-87C8-4544-B03C-A94A80DC0664}" destId="{1B53F2DB-1E7B-4609-A324-C850F9B95793}" srcOrd="0" destOrd="0" presId="urn:microsoft.com/office/officeart/2005/8/layout/cycle2"/>
    <dgm:cxn modelId="{89787C41-CDA0-43F4-B51A-509933BCE253}" type="presOf" srcId="{704D8DF9-5B0F-4FE6-B444-FB192841175E}" destId="{A29B83E4-5884-4D52-839B-95A7E0CE5758}" srcOrd="0" destOrd="0" presId="urn:microsoft.com/office/officeart/2005/8/layout/cycle2"/>
    <dgm:cxn modelId="{E43470C9-D6C5-4986-A752-A2E1572FCF63}" type="presOf" srcId="{0DF7030D-58CE-42B9-A1D8-F5922EBA00EB}" destId="{8ECDB4B6-0007-4B1D-9116-58D987E8AFC4}" srcOrd="0" destOrd="0" presId="urn:microsoft.com/office/officeart/2005/8/layout/cycle2"/>
    <dgm:cxn modelId="{5762494E-6626-403F-9BC4-5513EC0DAC70}" type="presOf" srcId="{1831FD51-57DF-495B-9F1D-2C0796A2866A}" destId="{51961585-424E-44E5-8017-97353635D7D5}" srcOrd="0" destOrd="0" presId="urn:microsoft.com/office/officeart/2005/8/layout/cycle2"/>
    <dgm:cxn modelId="{566532E5-B50E-4130-A903-388724A0394D}" type="presOf" srcId="{82344307-5A98-415D-AF14-470AE25A6646}" destId="{53AB3CD9-115C-4BC3-8611-94DC2CD8F0E2}" srcOrd="0" destOrd="0" presId="urn:microsoft.com/office/officeart/2005/8/layout/cycle2"/>
    <dgm:cxn modelId="{9A6A231A-7935-49B1-ABF8-D9FD7B04A22F}" type="presOf" srcId="{1831FD51-57DF-495B-9F1D-2C0796A2866A}" destId="{945B6E10-CA6F-42DC-A4BB-56DED633CF1D}" srcOrd="1" destOrd="0" presId="urn:microsoft.com/office/officeart/2005/8/layout/cycle2"/>
    <dgm:cxn modelId="{E90D764A-3E27-40CB-A311-911D8C3F9DC4}" type="presOf" srcId="{8C25B32D-A60D-4652-84A4-48C15194E0F4}" destId="{3729E265-2416-46F1-A372-9CFF05B0DDC1}" srcOrd="0" destOrd="0" presId="urn:microsoft.com/office/officeart/2005/8/layout/cycle2"/>
    <dgm:cxn modelId="{7CA5D2EF-335B-42F7-8B0B-ECE8D999E586}" srcId="{409F27D9-7F4B-4CBB-B1E6-283E3BF22568}" destId="{D20F5A25-A73D-47A5-BF3A-42605B30428D}" srcOrd="3" destOrd="0" parTransId="{ED431051-6AB7-4C87-8533-35AAD4A4BC7E}" sibTransId="{1831FD51-57DF-495B-9F1D-2C0796A2866A}"/>
    <dgm:cxn modelId="{58A9832F-856D-492E-876B-C1F5E951C5F7}" type="presOf" srcId="{0DF7030D-58CE-42B9-A1D8-F5922EBA00EB}" destId="{5160C7AA-7FA7-4C0C-B9E6-0A8C090B5A04}" srcOrd="1" destOrd="0" presId="urn:microsoft.com/office/officeart/2005/8/layout/cycle2"/>
    <dgm:cxn modelId="{2D12DE8F-E320-4BD9-892C-B9B2D005E221}" srcId="{409F27D9-7F4B-4CBB-B1E6-283E3BF22568}" destId="{304539FB-DF39-47AD-BDD1-CEF363276446}" srcOrd="1" destOrd="0" parTransId="{D3C2A05E-C907-4032-B074-16B8C561F1E9}" sibTransId="{0DF7030D-58CE-42B9-A1D8-F5922EBA00EB}"/>
    <dgm:cxn modelId="{05A1EEC7-C4EB-444E-8F66-7AE282D71BF2}" srcId="{409F27D9-7F4B-4CBB-B1E6-283E3BF22568}" destId="{8C25B32D-A60D-4652-84A4-48C15194E0F4}" srcOrd="4" destOrd="0" parTransId="{D0A8B231-4F54-4012-8429-26077C904B1A}" sibTransId="{DC1A7911-FD83-4D7E-8AB0-2E0B6F987F12}"/>
    <dgm:cxn modelId="{9C4F4050-5946-4DA1-9A42-0E7783B4FEBD}" type="presOf" srcId="{82344307-5A98-415D-AF14-470AE25A6646}" destId="{8F7C1A49-CDC7-4C3C-8F39-8DD3D69638EC}" srcOrd="1" destOrd="0" presId="urn:microsoft.com/office/officeart/2005/8/layout/cycle2"/>
    <dgm:cxn modelId="{F04AA55C-DC49-4294-8805-A3A0F8F9F971}" type="presOf" srcId="{00A8E34A-87C8-4544-B03C-A94A80DC0664}" destId="{67FC5AFE-F696-429D-9AE3-26669936163C}" srcOrd="1" destOrd="0" presId="urn:microsoft.com/office/officeart/2005/8/layout/cycle2"/>
    <dgm:cxn modelId="{98AFE639-F279-4C22-93E7-6DD583C1E3B8}" type="presOf" srcId="{304539FB-DF39-47AD-BDD1-CEF363276446}" destId="{9389056F-C773-4E0A-8932-68BC592E8F24}" srcOrd="0" destOrd="0" presId="urn:microsoft.com/office/officeart/2005/8/layout/cycle2"/>
    <dgm:cxn modelId="{C0A6CB1F-E03F-4217-9897-BF4BD4C672D4}" srcId="{409F27D9-7F4B-4CBB-B1E6-283E3BF22568}" destId="{26A05E79-E90D-4F06-9D69-4A5A779E90CA}" srcOrd="0" destOrd="0" parTransId="{936592B2-6E22-45FD-99E1-027435325887}" sibTransId="{00A8E34A-87C8-4544-B03C-A94A80DC0664}"/>
    <dgm:cxn modelId="{3A3AB457-89BB-45FA-A308-83BB531B558A}" type="presOf" srcId="{DC1A7911-FD83-4D7E-8AB0-2E0B6F987F12}" destId="{7D987DB0-90E3-49EE-A017-C9042BE78596}" srcOrd="0" destOrd="0" presId="urn:microsoft.com/office/officeart/2005/8/layout/cycle2"/>
    <dgm:cxn modelId="{945D7688-22E0-4BA4-9758-F117FF607A75}" type="presOf" srcId="{DC1A7911-FD83-4D7E-8AB0-2E0B6F987F12}" destId="{3C5B2B18-B6F0-4DF9-8968-818D17A6D2CB}" srcOrd="1" destOrd="0" presId="urn:microsoft.com/office/officeart/2005/8/layout/cycle2"/>
    <dgm:cxn modelId="{511F900C-920F-4314-BB4D-812B7F63C414}" type="presParOf" srcId="{AB05DCA2-B18D-4227-BBFC-D4F4F7615000}" destId="{6BD5D007-254F-453F-AA90-DB11A004341C}" srcOrd="0" destOrd="0" presId="urn:microsoft.com/office/officeart/2005/8/layout/cycle2"/>
    <dgm:cxn modelId="{EC41D518-E9C8-45CC-99FE-CDCE2EAA45BC}" type="presParOf" srcId="{AB05DCA2-B18D-4227-BBFC-D4F4F7615000}" destId="{1B53F2DB-1E7B-4609-A324-C850F9B95793}" srcOrd="1" destOrd="0" presId="urn:microsoft.com/office/officeart/2005/8/layout/cycle2"/>
    <dgm:cxn modelId="{C3966189-973F-475A-AD7F-924BEF5BBEEA}" type="presParOf" srcId="{1B53F2DB-1E7B-4609-A324-C850F9B95793}" destId="{67FC5AFE-F696-429D-9AE3-26669936163C}" srcOrd="0" destOrd="0" presId="urn:microsoft.com/office/officeart/2005/8/layout/cycle2"/>
    <dgm:cxn modelId="{FFDA85B2-50EC-4804-A24D-0D0402C6DB72}" type="presParOf" srcId="{AB05DCA2-B18D-4227-BBFC-D4F4F7615000}" destId="{9389056F-C773-4E0A-8932-68BC592E8F24}" srcOrd="2" destOrd="0" presId="urn:microsoft.com/office/officeart/2005/8/layout/cycle2"/>
    <dgm:cxn modelId="{30DC9A10-86B3-44C5-82ED-E7B52E322090}" type="presParOf" srcId="{AB05DCA2-B18D-4227-BBFC-D4F4F7615000}" destId="{8ECDB4B6-0007-4B1D-9116-58D987E8AFC4}" srcOrd="3" destOrd="0" presId="urn:microsoft.com/office/officeart/2005/8/layout/cycle2"/>
    <dgm:cxn modelId="{8D7173EE-3D0E-43C7-B3E0-8CEA33B2E205}" type="presParOf" srcId="{8ECDB4B6-0007-4B1D-9116-58D987E8AFC4}" destId="{5160C7AA-7FA7-4C0C-B9E6-0A8C090B5A04}" srcOrd="0" destOrd="0" presId="urn:microsoft.com/office/officeart/2005/8/layout/cycle2"/>
    <dgm:cxn modelId="{1E29BD87-C1C6-488E-A93E-6F0138346E6E}" type="presParOf" srcId="{AB05DCA2-B18D-4227-BBFC-D4F4F7615000}" destId="{A29B83E4-5884-4D52-839B-95A7E0CE5758}" srcOrd="4" destOrd="0" presId="urn:microsoft.com/office/officeart/2005/8/layout/cycle2"/>
    <dgm:cxn modelId="{CDFD2092-CCD7-4D49-B9EE-454A74743241}" type="presParOf" srcId="{AB05DCA2-B18D-4227-BBFC-D4F4F7615000}" destId="{53AB3CD9-115C-4BC3-8611-94DC2CD8F0E2}" srcOrd="5" destOrd="0" presId="urn:microsoft.com/office/officeart/2005/8/layout/cycle2"/>
    <dgm:cxn modelId="{DABCB0CD-E547-4967-8470-737C408821D0}" type="presParOf" srcId="{53AB3CD9-115C-4BC3-8611-94DC2CD8F0E2}" destId="{8F7C1A49-CDC7-4C3C-8F39-8DD3D69638EC}" srcOrd="0" destOrd="0" presId="urn:microsoft.com/office/officeart/2005/8/layout/cycle2"/>
    <dgm:cxn modelId="{EEF751CF-4785-417E-9E3A-99E65FDCE78C}" type="presParOf" srcId="{AB05DCA2-B18D-4227-BBFC-D4F4F7615000}" destId="{C52CB5BC-C032-4EFD-9787-CD4FAEFA4790}" srcOrd="6" destOrd="0" presId="urn:microsoft.com/office/officeart/2005/8/layout/cycle2"/>
    <dgm:cxn modelId="{51C91006-FE7A-4CD4-8CE6-04E8DBC734B8}" type="presParOf" srcId="{AB05DCA2-B18D-4227-BBFC-D4F4F7615000}" destId="{51961585-424E-44E5-8017-97353635D7D5}" srcOrd="7" destOrd="0" presId="urn:microsoft.com/office/officeart/2005/8/layout/cycle2"/>
    <dgm:cxn modelId="{B10AEE2B-2A32-4F7E-8F15-9B40C426840A}" type="presParOf" srcId="{51961585-424E-44E5-8017-97353635D7D5}" destId="{945B6E10-CA6F-42DC-A4BB-56DED633CF1D}" srcOrd="0" destOrd="0" presId="urn:microsoft.com/office/officeart/2005/8/layout/cycle2"/>
    <dgm:cxn modelId="{E96233DF-0473-43CC-B6E1-3DB6B1F64036}" type="presParOf" srcId="{AB05DCA2-B18D-4227-BBFC-D4F4F7615000}" destId="{3729E265-2416-46F1-A372-9CFF05B0DDC1}" srcOrd="8" destOrd="0" presId="urn:microsoft.com/office/officeart/2005/8/layout/cycle2"/>
    <dgm:cxn modelId="{16E2D576-9FED-4646-9F3B-95FC591B7662}" type="presParOf" srcId="{AB05DCA2-B18D-4227-BBFC-D4F4F7615000}" destId="{7D987DB0-90E3-49EE-A017-C9042BE78596}" srcOrd="9" destOrd="0" presId="urn:microsoft.com/office/officeart/2005/8/layout/cycle2"/>
    <dgm:cxn modelId="{17618FE8-E54C-471C-A3A2-498EC29CD1A7}" type="presParOf" srcId="{7D987DB0-90E3-49EE-A017-C9042BE78596}" destId="{3C5B2B18-B6F0-4DF9-8968-818D17A6D2CB}"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1BF6AC-3753-4976-B767-916EF893B33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B456013-9F34-499B-BAEE-A6B318F24554}">
      <dgm:prSet/>
      <dgm:spPr/>
      <dgm:t>
        <a:bodyPr/>
        <a:lstStyle/>
        <a:p>
          <a:pPr algn="ctr" rtl="1"/>
          <a:r>
            <a:rPr lang="ar-SA" b="1" dirty="0" smtClean="0"/>
            <a:t>العامل الديني </a:t>
          </a:r>
          <a:endParaRPr lang="en-US" b="1" dirty="0"/>
        </a:p>
      </dgm:t>
    </dgm:pt>
    <dgm:pt modelId="{B5510EC0-A678-4653-B2AE-CAE766293F1E}" type="parTrans" cxnId="{07B267E5-7E63-4D7E-B983-773F60F40670}">
      <dgm:prSet/>
      <dgm:spPr/>
      <dgm:t>
        <a:bodyPr/>
        <a:lstStyle/>
        <a:p>
          <a:endParaRPr lang="en-US"/>
        </a:p>
      </dgm:t>
    </dgm:pt>
    <dgm:pt modelId="{56711942-9DEC-4967-8267-33DC400E59A0}" type="sibTrans" cxnId="{07B267E5-7E63-4D7E-B983-773F60F40670}">
      <dgm:prSet/>
      <dgm:spPr/>
      <dgm:t>
        <a:bodyPr/>
        <a:lstStyle/>
        <a:p>
          <a:endParaRPr lang="en-US"/>
        </a:p>
      </dgm:t>
    </dgm:pt>
    <dgm:pt modelId="{4D673CAF-0B5A-42FF-B8EC-26BE334FA97D}">
      <dgm:prSet/>
      <dgm:spPr/>
      <dgm:t>
        <a:bodyPr/>
        <a:lstStyle/>
        <a:p>
          <a:pPr algn="ctr" rtl="1"/>
          <a:r>
            <a:rPr lang="ar-SA" b="1" dirty="0" smtClean="0"/>
            <a:t>العامل الجغرافي ( المناخ –التضاريس )</a:t>
          </a:r>
          <a:endParaRPr lang="en-US" b="1" dirty="0"/>
        </a:p>
      </dgm:t>
    </dgm:pt>
    <dgm:pt modelId="{D093B6E0-3C6E-4F1E-8642-692ACE632E2A}" type="parTrans" cxnId="{C5ABC1BF-7D86-412F-B10D-F06B4B8312BE}">
      <dgm:prSet/>
      <dgm:spPr/>
      <dgm:t>
        <a:bodyPr/>
        <a:lstStyle/>
        <a:p>
          <a:endParaRPr lang="en-US"/>
        </a:p>
      </dgm:t>
    </dgm:pt>
    <dgm:pt modelId="{6087180B-3146-4DDC-8ED9-F71C214ADEFD}" type="sibTrans" cxnId="{C5ABC1BF-7D86-412F-B10D-F06B4B8312BE}">
      <dgm:prSet/>
      <dgm:spPr/>
      <dgm:t>
        <a:bodyPr/>
        <a:lstStyle/>
        <a:p>
          <a:endParaRPr lang="en-US"/>
        </a:p>
      </dgm:t>
    </dgm:pt>
    <dgm:pt modelId="{4595F8D0-1066-498A-B1C5-9D23559EC1E7}">
      <dgm:prSet/>
      <dgm:spPr/>
      <dgm:t>
        <a:bodyPr/>
        <a:lstStyle/>
        <a:p>
          <a:pPr algn="ctr" rtl="1"/>
          <a:r>
            <a:rPr lang="ar-SA" b="1" dirty="0" smtClean="0"/>
            <a:t>العامل السياسي (مفهوم المواطنة – مفهوم تكافؤ الفرص </a:t>
          </a:r>
          <a:r>
            <a:rPr lang="ar-OM" b="1" dirty="0" smtClean="0"/>
            <a:t>ا</a:t>
          </a:r>
          <a:r>
            <a:rPr lang="ar-SA" b="1" dirty="0" smtClean="0"/>
            <a:t>لتعليمية –مفهوم الحراك الاجتماعي ) </a:t>
          </a:r>
          <a:endParaRPr lang="en-US" b="1" dirty="0"/>
        </a:p>
      </dgm:t>
    </dgm:pt>
    <dgm:pt modelId="{B8FA079C-4811-43DA-9AD3-78D9014DE9B8}" type="parTrans" cxnId="{4D20975F-B507-4BCE-B77D-20A6C6242207}">
      <dgm:prSet/>
      <dgm:spPr/>
      <dgm:t>
        <a:bodyPr/>
        <a:lstStyle/>
        <a:p>
          <a:endParaRPr lang="en-US"/>
        </a:p>
      </dgm:t>
    </dgm:pt>
    <dgm:pt modelId="{FB62B0FE-E3D6-4BF3-A073-026A0E4130B5}" type="sibTrans" cxnId="{4D20975F-B507-4BCE-B77D-20A6C6242207}">
      <dgm:prSet/>
      <dgm:spPr/>
      <dgm:t>
        <a:bodyPr/>
        <a:lstStyle/>
        <a:p>
          <a:endParaRPr lang="en-US"/>
        </a:p>
      </dgm:t>
    </dgm:pt>
    <dgm:pt modelId="{5886461C-2AD7-4497-B4C3-26F3E8411776}" type="pres">
      <dgm:prSet presAssocID="{7C1BF6AC-3753-4976-B767-916EF893B339}" presName="linear" presStyleCnt="0">
        <dgm:presLayoutVars>
          <dgm:animLvl val="lvl"/>
          <dgm:resizeHandles val="exact"/>
        </dgm:presLayoutVars>
      </dgm:prSet>
      <dgm:spPr/>
      <dgm:t>
        <a:bodyPr/>
        <a:lstStyle/>
        <a:p>
          <a:endParaRPr lang="en-US"/>
        </a:p>
      </dgm:t>
    </dgm:pt>
    <dgm:pt modelId="{4CF5D1AC-B824-40F1-BEA5-747D7C39AA95}" type="pres">
      <dgm:prSet presAssocID="{7B456013-9F34-499B-BAEE-A6B318F24554}" presName="parentText" presStyleLbl="node1" presStyleIdx="0" presStyleCnt="3">
        <dgm:presLayoutVars>
          <dgm:chMax val="0"/>
          <dgm:bulletEnabled val="1"/>
        </dgm:presLayoutVars>
      </dgm:prSet>
      <dgm:spPr/>
      <dgm:t>
        <a:bodyPr/>
        <a:lstStyle/>
        <a:p>
          <a:endParaRPr lang="en-US"/>
        </a:p>
      </dgm:t>
    </dgm:pt>
    <dgm:pt modelId="{F342A5DF-28AC-4C8D-811B-A23A0F8DBEDF}" type="pres">
      <dgm:prSet presAssocID="{56711942-9DEC-4967-8267-33DC400E59A0}" presName="spacer" presStyleCnt="0"/>
      <dgm:spPr/>
    </dgm:pt>
    <dgm:pt modelId="{FB3D6096-C181-45C8-A988-CDE05C279FF1}" type="pres">
      <dgm:prSet presAssocID="{4D673CAF-0B5A-42FF-B8EC-26BE334FA97D}" presName="parentText" presStyleLbl="node1" presStyleIdx="1" presStyleCnt="3">
        <dgm:presLayoutVars>
          <dgm:chMax val="0"/>
          <dgm:bulletEnabled val="1"/>
        </dgm:presLayoutVars>
      </dgm:prSet>
      <dgm:spPr/>
      <dgm:t>
        <a:bodyPr/>
        <a:lstStyle/>
        <a:p>
          <a:endParaRPr lang="en-US"/>
        </a:p>
      </dgm:t>
    </dgm:pt>
    <dgm:pt modelId="{8515A88F-3B0C-48E1-AF98-A849BF11CD04}" type="pres">
      <dgm:prSet presAssocID="{6087180B-3146-4DDC-8ED9-F71C214ADEFD}" presName="spacer" presStyleCnt="0"/>
      <dgm:spPr/>
    </dgm:pt>
    <dgm:pt modelId="{BA75FF48-73D0-463E-887A-43A19D6D8E29}" type="pres">
      <dgm:prSet presAssocID="{4595F8D0-1066-498A-B1C5-9D23559EC1E7}" presName="parentText" presStyleLbl="node1" presStyleIdx="2" presStyleCnt="3">
        <dgm:presLayoutVars>
          <dgm:chMax val="0"/>
          <dgm:bulletEnabled val="1"/>
        </dgm:presLayoutVars>
      </dgm:prSet>
      <dgm:spPr/>
      <dgm:t>
        <a:bodyPr/>
        <a:lstStyle/>
        <a:p>
          <a:endParaRPr lang="en-US"/>
        </a:p>
      </dgm:t>
    </dgm:pt>
  </dgm:ptLst>
  <dgm:cxnLst>
    <dgm:cxn modelId="{57F48A81-67B5-40B4-B2E4-4A36A0ED0A99}" type="presOf" srcId="{4D673CAF-0B5A-42FF-B8EC-26BE334FA97D}" destId="{FB3D6096-C181-45C8-A988-CDE05C279FF1}" srcOrd="0" destOrd="0" presId="urn:microsoft.com/office/officeart/2005/8/layout/vList2"/>
    <dgm:cxn modelId="{11CF7332-E44E-4E3B-A534-DBAE5FF4AF43}" type="presOf" srcId="{4595F8D0-1066-498A-B1C5-9D23559EC1E7}" destId="{BA75FF48-73D0-463E-887A-43A19D6D8E29}" srcOrd="0" destOrd="0" presId="urn:microsoft.com/office/officeart/2005/8/layout/vList2"/>
    <dgm:cxn modelId="{07B267E5-7E63-4D7E-B983-773F60F40670}" srcId="{7C1BF6AC-3753-4976-B767-916EF893B339}" destId="{7B456013-9F34-499B-BAEE-A6B318F24554}" srcOrd="0" destOrd="0" parTransId="{B5510EC0-A678-4653-B2AE-CAE766293F1E}" sibTransId="{56711942-9DEC-4967-8267-33DC400E59A0}"/>
    <dgm:cxn modelId="{C5ABC1BF-7D86-412F-B10D-F06B4B8312BE}" srcId="{7C1BF6AC-3753-4976-B767-916EF893B339}" destId="{4D673CAF-0B5A-42FF-B8EC-26BE334FA97D}" srcOrd="1" destOrd="0" parTransId="{D093B6E0-3C6E-4F1E-8642-692ACE632E2A}" sibTransId="{6087180B-3146-4DDC-8ED9-F71C214ADEFD}"/>
    <dgm:cxn modelId="{A34D8E85-208B-44FE-9573-80BBAA5D93C5}" type="presOf" srcId="{7B456013-9F34-499B-BAEE-A6B318F24554}" destId="{4CF5D1AC-B824-40F1-BEA5-747D7C39AA95}" srcOrd="0" destOrd="0" presId="urn:microsoft.com/office/officeart/2005/8/layout/vList2"/>
    <dgm:cxn modelId="{4D20975F-B507-4BCE-B77D-20A6C6242207}" srcId="{7C1BF6AC-3753-4976-B767-916EF893B339}" destId="{4595F8D0-1066-498A-B1C5-9D23559EC1E7}" srcOrd="2" destOrd="0" parTransId="{B8FA079C-4811-43DA-9AD3-78D9014DE9B8}" sibTransId="{FB62B0FE-E3D6-4BF3-A073-026A0E4130B5}"/>
    <dgm:cxn modelId="{5E2FB4A4-11F9-4DA6-AB0A-25AAB7672E73}" type="presOf" srcId="{7C1BF6AC-3753-4976-B767-916EF893B339}" destId="{5886461C-2AD7-4497-B4C3-26F3E8411776}" srcOrd="0" destOrd="0" presId="urn:microsoft.com/office/officeart/2005/8/layout/vList2"/>
    <dgm:cxn modelId="{234903C6-7E14-49C4-A83B-5F8D8EAF1DD2}" type="presParOf" srcId="{5886461C-2AD7-4497-B4C3-26F3E8411776}" destId="{4CF5D1AC-B824-40F1-BEA5-747D7C39AA95}" srcOrd="0" destOrd="0" presId="urn:microsoft.com/office/officeart/2005/8/layout/vList2"/>
    <dgm:cxn modelId="{1D2F38F1-951C-4F7A-96C3-D7EC0C68342F}" type="presParOf" srcId="{5886461C-2AD7-4497-B4C3-26F3E8411776}" destId="{F342A5DF-28AC-4C8D-811B-A23A0F8DBEDF}" srcOrd="1" destOrd="0" presId="urn:microsoft.com/office/officeart/2005/8/layout/vList2"/>
    <dgm:cxn modelId="{5FC41477-B1F7-441D-9368-39886129ED3A}" type="presParOf" srcId="{5886461C-2AD7-4497-B4C3-26F3E8411776}" destId="{FB3D6096-C181-45C8-A988-CDE05C279FF1}" srcOrd="2" destOrd="0" presId="urn:microsoft.com/office/officeart/2005/8/layout/vList2"/>
    <dgm:cxn modelId="{D7DD9449-B107-444B-9A85-AD4DE40644EB}" type="presParOf" srcId="{5886461C-2AD7-4497-B4C3-26F3E8411776}" destId="{8515A88F-3B0C-48E1-AF98-A849BF11CD04}" srcOrd="3" destOrd="0" presId="urn:microsoft.com/office/officeart/2005/8/layout/vList2"/>
    <dgm:cxn modelId="{CB984058-2931-46C6-9F79-A2CD384FD0C9}" type="presParOf" srcId="{5886461C-2AD7-4497-B4C3-26F3E8411776}" destId="{BA75FF48-73D0-463E-887A-43A19D6D8E2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DCA38F-FBC5-48C6-AE54-1BC509FBCAD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518602B-DE1C-4CE5-B153-3E8865C04369}">
      <dgm:prSet/>
      <dgm:spPr/>
      <dgm:t>
        <a:bodyPr/>
        <a:lstStyle/>
        <a:p>
          <a:pPr algn="ctr" rtl="1"/>
          <a:r>
            <a:rPr lang="ar-SA" b="1" dirty="0" smtClean="0"/>
            <a:t>عامل اللغة</a:t>
          </a:r>
          <a:endParaRPr lang="ar-OM" b="1" dirty="0" smtClean="0"/>
        </a:p>
        <a:p>
          <a:pPr algn="ctr" rtl="1"/>
          <a:r>
            <a:rPr lang="ar-SA" b="1" dirty="0" smtClean="0"/>
            <a:t> (المفاهيم والأهداف التربوية تصاغ بلغة تلقى رواجاً-قوة الأفكار واستمرارها يتوقف على اللغة المك</a:t>
          </a:r>
          <a:r>
            <a:rPr lang="ar-OM" b="1" dirty="0" smtClean="0"/>
            <a:t>ت</a:t>
          </a:r>
          <a:r>
            <a:rPr lang="ar-SA" b="1" dirty="0" smtClean="0"/>
            <a:t>وبة بها –توجهات الفكر التربوي تعتمد على تأثير اللغة مثل اللغة العربية )</a:t>
          </a:r>
          <a:endParaRPr lang="en-US" b="1" dirty="0"/>
        </a:p>
      </dgm:t>
    </dgm:pt>
    <dgm:pt modelId="{29A94140-12E4-4200-A873-3676D24ADC50}" type="parTrans" cxnId="{641186B3-190A-487D-BD74-51FB18797385}">
      <dgm:prSet/>
      <dgm:spPr/>
      <dgm:t>
        <a:bodyPr/>
        <a:lstStyle/>
        <a:p>
          <a:endParaRPr lang="en-US"/>
        </a:p>
      </dgm:t>
    </dgm:pt>
    <dgm:pt modelId="{2AC4A0F2-F7FA-4890-B5CE-3C2590200F18}" type="sibTrans" cxnId="{641186B3-190A-487D-BD74-51FB18797385}">
      <dgm:prSet/>
      <dgm:spPr/>
      <dgm:t>
        <a:bodyPr/>
        <a:lstStyle/>
        <a:p>
          <a:endParaRPr lang="en-US"/>
        </a:p>
      </dgm:t>
    </dgm:pt>
    <dgm:pt modelId="{987592F1-74BE-47DE-AC4F-89D458C6D434}">
      <dgm:prSet/>
      <dgm:spPr/>
      <dgm:t>
        <a:bodyPr/>
        <a:lstStyle/>
        <a:p>
          <a:pPr algn="ctr" rtl="1"/>
          <a:r>
            <a:rPr lang="ar-SA" b="1" dirty="0" smtClean="0"/>
            <a:t>العامل الاقتصادي</a:t>
          </a:r>
          <a:endParaRPr lang="en-US" b="1" dirty="0"/>
        </a:p>
      </dgm:t>
    </dgm:pt>
    <dgm:pt modelId="{7B68EA99-917D-4B85-942E-CC15116D21AF}" type="parTrans" cxnId="{A74B0FC6-21B4-4047-9456-E86AE6841846}">
      <dgm:prSet/>
      <dgm:spPr/>
      <dgm:t>
        <a:bodyPr/>
        <a:lstStyle/>
        <a:p>
          <a:endParaRPr lang="en-US"/>
        </a:p>
      </dgm:t>
    </dgm:pt>
    <dgm:pt modelId="{DBD22119-6C63-4BA5-A03E-969930E99F59}" type="sibTrans" cxnId="{A74B0FC6-21B4-4047-9456-E86AE6841846}">
      <dgm:prSet/>
      <dgm:spPr/>
      <dgm:t>
        <a:bodyPr/>
        <a:lstStyle/>
        <a:p>
          <a:endParaRPr lang="en-US"/>
        </a:p>
      </dgm:t>
    </dgm:pt>
    <dgm:pt modelId="{B30B070E-6AA4-445F-94FD-E5FC0A30B19B}" type="pres">
      <dgm:prSet presAssocID="{93DCA38F-FBC5-48C6-AE54-1BC509FBCAD5}" presName="linear" presStyleCnt="0">
        <dgm:presLayoutVars>
          <dgm:animLvl val="lvl"/>
          <dgm:resizeHandles val="exact"/>
        </dgm:presLayoutVars>
      </dgm:prSet>
      <dgm:spPr/>
      <dgm:t>
        <a:bodyPr/>
        <a:lstStyle/>
        <a:p>
          <a:endParaRPr lang="en-US"/>
        </a:p>
      </dgm:t>
    </dgm:pt>
    <dgm:pt modelId="{BFFBC83F-3AF6-4D97-9CD7-4D5704082B4A}" type="pres">
      <dgm:prSet presAssocID="{4518602B-DE1C-4CE5-B153-3E8865C04369}" presName="parentText" presStyleLbl="node1" presStyleIdx="0" presStyleCnt="2">
        <dgm:presLayoutVars>
          <dgm:chMax val="0"/>
          <dgm:bulletEnabled val="1"/>
        </dgm:presLayoutVars>
      </dgm:prSet>
      <dgm:spPr/>
      <dgm:t>
        <a:bodyPr/>
        <a:lstStyle/>
        <a:p>
          <a:endParaRPr lang="en-US"/>
        </a:p>
      </dgm:t>
    </dgm:pt>
    <dgm:pt modelId="{583548AF-5A1B-493E-AA08-958FDCF902FD}" type="pres">
      <dgm:prSet presAssocID="{2AC4A0F2-F7FA-4890-B5CE-3C2590200F18}" presName="spacer" presStyleCnt="0"/>
      <dgm:spPr/>
    </dgm:pt>
    <dgm:pt modelId="{EA58B6B8-67FD-41FE-9C76-D9C0C02DDA6F}" type="pres">
      <dgm:prSet presAssocID="{987592F1-74BE-47DE-AC4F-89D458C6D434}" presName="parentText" presStyleLbl="node1" presStyleIdx="1" presStyleCnt="2">
        <dgm:presLayoutVars>
          <dgm:chMax val="0"/>
          <dgm:bulletEnabled val="1"/>
        </dgm:presLayoutVars>
      </dgm:prSet>
      <dgm:spPr/>
      <dgm:t>
        <a:bodyPr/>
        <a:lstStyle/>
        <a:p>
          <a:endParaRPr lang="en-US"/>
        </a:p>
      </dgm:t>
    </dgm:pt>
  </dgm:ptLst>
  <dgm:cxnLst>
    <dgm:cxn modelId="{A74B0FC6-21B4-4047-9456-E86AE6841846}" srcId="{93DCA38F-FBC5-48C6-AE54-1BC509FBCAD5}" destId="{987592F1-74BE-47DE-AC4F-89D458C6D434}" srcOrd="1" destOrd="0" parTransId="{7B68EA99-917D-4B85-942E-CC15116D21AF}" sibTransId="{DBD22119-6C63-4BA5-A03E-969930E99F59}"/>
    <dgm:cxn modelId="{641186B3-190A-487D-BD74-51FB18797385}" srcId="{93DCA38F-FBC5-48C6-AE54-1BC509FBCAD5}" destId="{4518602B-DE1C-4CE5-B153-3E8865C04369}" srcOrd="0" destOrd="0" parTransId="{29A94140-12E4-4200-A873-3676D24ADC50}" sibTransId="{2AC4A0F2-F7FA-4890-B5CE-3C2590200F18}"/>
    <dgm:cxn modelId="{5F44437E-D1B9-4816-91D9-732A844926F4}" type="presOf" srcId="{987592F1-74BE-47DE-AC4F-89D458C6D434}" destId="{EA58B6B8-67FD-41FE-9C76-D9C0C02DDA6F}" srcOrd="0" destOrd="0" presId="urn:microsoft.com/office/officeart/2005/8/layout/vList2"/>
    <dgm:cxn modelId="{6475A3A5-90FB-4232-B0B7-578323F9D66B}" type="presOf" srcId="{4518602B-DE1C-4CE5-B153-3E8865C04369}" destId="{BFFBC83F-3AF6-4D97-9CD7-4D5704082B4A}" srcOrd="0" destOrd="0" presId="urn:microsoft.com/office/officeart/2005/8/layout/vList2"/>
    <dgm:cxn modelId="{B3B340DD-84C5-4E31-9ABC-DB9DA097F01A}" type="presOf" srcId="{93DCA38F-FBC5-48C6-AE54-1BC509FBCAD5}" destId="{B30B070E-6AA4-445F-94FD-E5FC0A30B19B}" srcOrd="0" destOrd="0" presId="urn:microsoft.com/office/officeart/2005/8/layout/vList2"/>
    <dgm:cxn modelId="{23F0088A-6A0D-4531-9272-00380D26228C}" type="presParOf" srcId="{B30B070E-6AA4-445F-94FD-E5FC0A30B19B}" destId="{BFFBC83F-3AF6-4D97-9CD7-4D5704082B4A}" srcOrd="0" destOrd="0" presId="urn:microsoft.com/office/officeart/2005/8/layout/vList2"/>
    <dgm:cxn modelId="{A38DF43C-134A-44DB-ACFB-B973E396D30B}" type="presParOf" srcId="{B30B070E-6AA4-445F-94FD-E5FC0A30B19B}" destId="{583548AF-5A1B-493E-AA08-958FDCF902FD}" srcOrd="1" destOrd="0" presId="urn:microsoft.com/office/officeart/2005/8/layout/vList2"/>
    <dgm:cxn modelId="{C6467029-0282-4180-A9A8-FC3682649EFD}" type="presParOf" srcId="{B30B070E-6AA4-445F-94FD-E5FC0A30B19B}" destId="{EA58B6B8-67FD-41FE-9C76-D9C0C02DDA6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D1CF42-59C5-4843-ACE7-28541AF2D1E2}"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en-US"/>
        </a:p>
      </dgm:t>
    </dgm:pt>
    <dgm:pt modelId="{C867F427-3D1C-4F69-8259-E152DFA5B2A2}">
      <dgm:prSet/>
      <dgm:spPr/>
      <dgm:t>
        <a:bodyPr/>
        <a:lstStyle/>
        <a:p>
          <a:pPr rtl="1"/>
          <a:r>
            <a:rPr lang="ar-SA" b="1" smtClean="0"/>
            <a:t>هل يختلف الفكر التربوي من عصر إلى آخر ومن مكان لآخر ؟</a:t>
          </a:r>
          <a:endParaRPr lang="en-US"/>
        </a:p>
      </dgm:t>
    </dgm:pt>
    <dgm:pt modelId="{375DBE88-F376-4971-8C04-2840CA23DF9E}" type="parTrans" cxnId="{E4E367AF-A39A-4CE0-9255-765C211B54D8}">
      <dgm:prSet/>
      <dgm:spPr/>
      <dgm:t>
        <a:bodyPr/>
        <a:lstStyle/>
        <a:p>
          <a:endParaRPr lang="en-US"/>
        </a:p>
      </dgm:t>
    </dgm:pt>
    <dgm:pt modelId="{B78893BA-91AB-4FF9-923E-592F9EDBEE9E}" type="sibTrans" cxnId="{E4E367AF-A39A-4CE0-9255-765C211B54D8}">
      <dgm:prSet/>
      <dgm:spPr/>
      <dgm:t>
        <a:bodyPr/>
        <a:lstStyle/>
        <a:p>
          <a:endParaRPr lang="en-US"/>
        </a:p>
      </dgm:t>
    </dgm:pt>
    <dgm:pt modelId="{CAE89369-B964-48C1-8E9A-19F6D8B23F6F}">
      <dgm:prSet/>
      <dgm:spPr/>
      <dgm:t>
        <a:bodyPr/>
        <a:lstStyle/>
        <a:p>
          <a:pPr rtl="1"/>
          <a:r>
            <a:rPr lang="ar-SA" b="1" dirty="0" smtClean="0"/>
            <a:t>هل هناك عامل يؤثر على الفكر التربوي أكثر من عامل آخر ؟</a:t>
          </a:r>
          <a:endParaRPr lang="en-US" b="1" dirty="0"/>
        </a:p>
      </dgm:t>
    </dgm:pt>
    <dgm:pt modelId="{5383B8A6-B08A-4FD2-8579-57E722E16D66}" type="parTrans" cxnId="{D76DC07A-A516-4825-8E2A-2982613329B5}">
      <dgm:prSet/>
      <dgm:spPr/>
      <dgm:t>
        <a:bodyPr/>
        <a:lstStyle/>
        <a:p>
          <a:endParaRPr lang="en-US"/>
        </a:p>
      </dgm:t>
    </dgm:pt>
    <dgm:pt modelId="{0E9FEFCD-2875-42BF-861F-0916E6B9EFE3}" type="sibTrans" cxnId="{D76DC07A-A516-4825-8E2A-2982613329B5}">
      <dgm:prSet/>
      <dgm:spPr/>
      <dgm:t>
        <a:bodyPr/>
        <a:lstStyle/>
        <a:p>
          <a:endParaRPr lang="en-US"/>
        </a:p>
      </dgm:t>
    </dgm:pt>
    <dgm:pt modelId="{ECE03FBC-D6D5-440C-A9D6-567138E17471}" type="pres">
      <dgm:prSet presAssocID="{2BD1CF42-59C5-4843-ACE7-28541AF2D1E2}" presName="Name0" presStyleCnt="0">
        <dgm:presLayoutVars>
          <dgm:dir/>
          <dgm:resizeHandles val="exact"/>
        </dgm:presLayoutVars>
      </dgm:prSet>
      <dgm:spPr/>
      <dgm:t>
        <a:bodyPr/>
        <a:lstStyle/>
        <a:p>
          <a:endParaRPr lang="en-US"/>
        </a:p>
      </dgm:t>
    </dgm:pt>
    <dgm:pt modelId="{4C78C7F5-61E9-4ABC-B9B4-55705CB0A889}" type="pres">
      <dgm:prSet presAssocID="{2BD1CF42-59C5-4843-ACE7-28541AF2D1E2}" presName="arrow" presStyleLbl="bgShp" presStyleIdx="0" presStyleCnt="1"/>
      <dgm:spPr/>
    </dgm:pt>
    <dgm:pt modelId="{0AD83CF3-31B7-4C84-8A5E-A2A25159707A}" type="pres">
      <dgm:prSet presAssocID="{2BD1CF42-59C5-4843-ACE7-28541AF2D1E2}" presName="points" presStyleCnt="0"/>
      <dgm:spPr/>
    </dgm:pt>
    <dgm:pt modelId="{54F455E7-54CD-404C-A12E-F888CB337EC0}" type="pres">
      <dgm:prSet presAssocID="{C867F427-3D1C-4F69-8259-E152DFA5B2A2}" presName="compositeA" presStyleCnt="0"/>
      <dgm:spPr/>
    </dgm:pt>
    <dgm:pt modelId="{F26F0467-582F-46F8-ACB9-46B855D45920}" type="pres">
      <dgm:prSet presAssocID="{C867F427-3D1C-4F69-8259-E152DFA5B2A2}" presName="textA" presStyleLbl="revTx" presStyleIdx="0" presStyleCnt="2">
        <dgm:presLayoutVars>
          <dgm:bulletEnabled val="1"/>
        </dgm:presLayoutVars>
      </dgm:prSet>
      <dgm:spPr/>
      <dgm:t>
        <a:bodyPr/>
        <a:lstStyle/>
        <a:p>
          <a:endParaRPr lang="en-US"/>
        </a:p>
      </dgm:t>
    </dgm:pt>
    <dgm:pt modelId="{DAF4A513-F1E1-46A6-8A2D-E7AFFCE74937}" type="pres">
      <dgm:prSet presAssocID="{C867F427-3D1C-4F69-8259-E152DFA5B2A2}" presName="circleA" presStyleLbl="node1" presStyleIdx="0" presStyleCnt="2"/>
      <dgm:spPr/>
    </dgm:pt>
    <dgm:pt modelId="{11D6F60E-67A0-48FA-A899-B15957BD07C6}" type="pres">
      <dgm:prSet presAssocID="{C867F427-3D1C-4F69-8259-E152DFA5B2A2}" presName="spaceA" presStyleCnt="0"/>
      <dgm:spPr/>
    </dgm:pt>
    <dgm:pt modelId="{D8F8A129-B8C3-4369-A476-62CC3CCEBD75}" type="pres">
      <dgm:prSet presAssocID="{B78893BA-91AB-4FF9-923E-592F9EDBEE9E}" presName="space" presStyleCnt="0"/>
      <dgm:spPr/>
    </dgm:pt>
    <dgm:pt modelId="{D69168AB-2FA0-4791-B1A6-E004EAB69F02}" type="pres">
      <dgm:prSet presAssocID="{CAE89369-B964-48C1-8E9A-19F6D8B23F6F}" presName="compositeB" presStyleCnt="0"/>
      <dgm:spPr/>
    </dgm:pt>
    <dgm:pt modelId="{610E88A1-BFF2-4700-8C37-9D362FF04230}" type="pres">
      <dgm:prSet presAssocID="{CAE89369-B964-48C1-8E9A-19F6D8B23F6F}" presName="textB" presStyleLbl="revTx" presStyleIdx="1" presStyleCnt="2">
        <dgm:presLayoutVars>
          <dgm:bulletEnabled val="1"/>
        </dgm:presLayoutVars>
      </dgm:prSet>
      <dgm:spPr/>
      <dgm:t>
        <a:bodyPr/>
        <a:lstStyle/>
        <a:p>
          <a:endParaRPr lang="en-US"/>
        </a:p>
      </dgm:t>
    </dgm:pt>
    <dgm:pt modelId="{89E667A0-0150-49C5-8273-101DB6C10F00}" type="pres">
      <dgm:prSet presAssocID="{CAE89369-B964-48C1-8E9A-19F6D8B23F6F}" presName="circleB" presStyleLbl="node1" presStyleIdx="1" presStyleCnt="2"/>
      <dgm:spPr/>
    </dgm:pt>
    <dgm:pt modelId="{A96F589F-3F7A-4313-97F3-9E4927D2D62A}" type="pres">
      <dgm:prSet presAssocID="{CAE89369-B964-48C1-8E9A-19F6D8B23F6F}" presName="spaceB" presStyleCnt="0"/>
      <dgm:spPr/>
    </dgm:pt>
  </dgm:ptLst>
  <dgm:cxnLst>
    <dgm:cxn modelId="{D76DC07A-A516-4825-8E2A-2982613329B5}" srcId="{2BD1CF42-59C5-4843-ACE7-28541AF2D1E2}" destId="{CAE89369-B964-48C1-8E9A-19F6D8B23F6F}" srcOrd="1" destOrd="0" parTransId="{5383B8A6-B08A-4FD2-8579-57E722E16D66}" sibTransId="{0E9FEFCD-2875-42BF-861F-0916E6B9EFE3}"/>
    <dgm:cxn modelId="{039146C1-B386-4AD8-80DE-C820F6646CED}" type="presOf" srcId="{C867F427-3D1C-4F69-8259-E152DFA5B2A2}" destId="{F26F0467-582F-46F8-ACB9-46B855D45920}" srcOrd="0" destOrd="0" presId="urn:microsoft.com/office/officeart/2005/8/layout/hProcess11"/>
    <dgm:cxn modelId="{BA9D912B-59BB-4C89-BDFA-BE00E7E81815}" type="presOf" srcId="{CAE89369-B964-48C1-8E9A-19F6D8B23F6F}" destId="{610E88A1-BFF2-4700-8C37-9D362FF04230}" srcOrd="0" destOrd="0" presId="urn:microsoft.com/office/officeart/2005/8/layout/hProcess11"/>
    <dgm:cxn modelId="{C60396E6-4219-44A1-A354-CF673FD25974}" type="presOf" srcId="{2BD1CF42-59C5-4843-ACE7-28541AF2D1E2}" destId="{ECE03FBC-D6D5-440C-A9D6-567138E17471}" srcOrd="0" destOrd="0" presId="urn:microsoft.com/office/officeart/2005/8/layout/hProcess11"/>
    <dgm:cxn modelId="{E4E367AF-A39A-4CE0-9255-765C211B54D8}" srcId="{2BD1CF42-59C5-4843-ACE7-28541AF2D1E2}" destId="{C867F427-3D1C-4F69-8259-E152DFA5B2A2}" srcOrd="0" destOrd="0" parTransId="{375DBE88-F376-4971-8C04-2840CA23DF9E}" sibTransId="{B78893BA-91AB-4FF9-923E-592F9EDBEE9E}"/>
    <dgm:cxn modelId="{9036799A-ABBB-417F-98B9-225CA493B2CB}" type="presParOf" srcId="{ECE03FBC-D6D5-440C-A9D6-567138E17471}" destId="{4C78C7F5-61E9-4ABC-B9B4-55705CB0A889}" srcOrd="0" destOrd="0" presId="urn:microsoft.com/office/officeart/2005/8/layout/hProcess11"/>
    <dgm:cxn modelId="{F5ED7BA8-4376-48BD-8501-CD5335AFDAE9}" type="presParOf" srcId="{ECE03FBC-D6D5-440C-A9D6-567138E17471}" destId="{0AD83CF3-31B7-4C84-8A5E-A2A25159707A}" srcOrd="1" destOrd="0" presId="urn:microsoft.com/office/officeart/2005/8/layout/hProcess11"/>
    <dgm:cxn modelId="{D87B5AC3-9862-4133-9D2D-59D19CD4267C}" type="presParOf" srcId="{0AD83CF3-31B7-4C84-8A5E-A2A25159707A}" destId="{54F455E7-54CD-404C-A12E-F888CB337EC0}" srcOrd="0" destOrd="0" presId="urn:microsoft.com/office/officeart/2005/8/layout/hProcess11"/>
    <dgm:cxn modelId="{90EAFA78-9D5C-46BB-88AA-02C763EE09D5}" type="presParOf" srcId="{54F455E7-54CD-404C-A12E-F888CB337EC0}" destId="{F26F0467-582F-46F8-ACB9-46B855D45920}" srcOrd="0" destOrd="0" presId="urn:microsoft.com/office/officeart/2005/8/layout/hProcess11"/>
    <dgm:cxn modelId="{4C6AEABC-82CC-4CF3-B274-66DA72F502DE}" type="presParOf" srcId="{54F455E7-54CD-404C-A12E-F888CB337EC0}" destId="{DAF4A513-F1E1-46A6-8A2D-E7AFFCE74937}" srcOrd="1" destOrd="0" presId="urn:microsoft.com/office/officeart/2005/8/layout/hProcess11"/>
    <dgm:cxn modelId="{1E05F0F2-7976-4958-824E-3E67582257B4}" type="presParOf" srcId="{54F455E7-54CD-404C-A12E-F888CB337EC0}" destId="{11D6F60E-67A0-48FA-A899-B15957BD07C6}" srcOrd="2" destOrd="0" presId="urn:microsoft.com/office/officeart/2005/8/layout/hProcess11"/>
    <dgm:cxn modelId="{BC1A0F13-1EC5-436C-A1C7-9B390F74C8A0}" type="presParOf" srcId="{0AD83CF3-31B7-4C84-8A5E-A2A25159707A}" destId="{D8F8A129-B8C3-4369-A476-62CC3CCEBD75}" srcOrd="1" destOrd="0" presId="urn:microsoft.com/office/officeart/2005/8/layout/hProcess11"/>
    <dgm:cxn modelId="{5F071DB3-99D2-48AA-AF6F-4AD263FEEA87}" type="presParOf" srcId="{0AD83CF3-31B7-4C84-8A5E-A2A25159707A}" destId="{D69168AB-2FA0-4791-B1A6-E004EAB69F02}" srcOrd="2" destOrd="0" presId="urn:microsoft.com/office/officeart/2005/8/layout/hProcess11"/>
    <dgm:cxn modelId="{697E9301-2938-4B89-A62E-DE0D583CCF8F}" type="presParOf" srcId="{D69168AB-2FA0-4791-B1A6-E004EAB69F02}" destId="{610E88A1-BFF2-4700-8C37-9D362FF04230}" srcOrd="0" destOrd="0" presId="urn:microsoft.com/office/officeart/2005/8/layout/hProcess11"/>
    <dgm:cxn modelId="{87F245C2-F246-4A16-ACCF-676A264D0D96}" type="presParOf" srcId="{D69168AB-2FA0-4791-B1A6-E004EAB69F02}" destId="{89E667A0-0150-49C5-8273-101DB6C10F00}" srcOrd="1" destOrd="0" presId="urn:microsoft.com/office/officeart/2005/8/layout/hProcess11"/>
    <dgm:cxn modelId="{871182A2-9249-4337-8ED6-AF96F435F490}" type="presParOf" srcId="{D69168AB-2FA0-4791-B1A6-E004EAB69F02}" destId="{A96F589F-3F7A-4313-97F3-9E4927D2D62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1E1E7C-6DD9-4DCA-8FF8-EF7775972D4F}" type="doc">
      <dgm:prSet loTypeId="urn:microsoft.com/office/officeart/2005/8/layout/hList7" loCatId="list" qsTypeId="urn:microsoft.com/office/officeart/2005/8/quickstyle/simple5" qsCatId="simple" csTypeId="urn:microsoft.com/office/officeart/2005/8/colors/accent1_2" csCatId="accent1"/>
      <dgm:spPr/>
      <dgm:t>
        <a:bodyPr/>
        <a:lstStyle/>
        <a:p>
          <a:endParaRPr lang="en-US"/>
        </a:p>
      </dgm:t>
    </dgm:pt>
    <dgm:pt modelId="{58822F5C-E1CD-499F-97A6-5ACB99D2B6F6}">
      <dgm:prSet/>
      <dgm:spPr/>
      <dgm:t>
        <a:bodyPr/>
        <a:lstStyle/>
        <a:p>
          <a:pPr rtl="1"/>
          <a:r>
            <a:rPr lang="ar-OM" b="1" dirty="0" smtClean="0"/>
            <a:t>الفكر الإنساني ابن بيئته الاجتماعية.</a:t>
          </a:r>
          <a:endParaRPr lang="en-US" b="1" dirty="0"/>
        </a:p>
      </dgm:t>
    </dgm:pt>
    <dgm:pt modelId="{89782671-E10E-41E8-95FF-9CAC1F4C8E41}" type="parTrans" cxnId="{CEA6E5C0-E8B3-44B3-ACAF-F3D649C8FE8A}">
      <dgm:prSet/>
      <dgm:spPr/>
      <dgm:t>
        <a:bodyPr/>
        <a:lstStyle/>
        <a:p>
          <a:endParaRPr lang="en-US"/>
        </a:p>
      </dgm:t>
    </dgm:pt>
    <dgm:pt modelId="{6B89EBA3-D1F7-400D-A75B-C8B7E3CA6348}" type="sibTrans" cxnId="{CEA6E5C0-E8B3-44B3-ACAF-F3D649C8FE8A}">
      <dgm:prSet/>
      <dgm:spPr/>
      <dgm:t>
        <a:bodyPr/>
        <a:lstStyle/>
        <a:p>
          <a:endParaRPr lang="en-US"/>
        </a:p>
      </dgm:t>
    </dgm:pt>
    <dgm:pt modelId="{C5189536-868C-4DED-972B-94A25BBD6E18}">
      <dgm:prSet/>
      <dgm:spPr/>
      <dgm:t>
        <a:bodyPr/>
        <a:lstStyle/>
        <a:p>
          <a:pPr rtl="1"/>
          <a:r>
            <a:rPr lang="ar-OM" b="1" dirty="0" smtClean="0"/>
            <a:t>المحيط الثقافي يؤثر في المفكر صانع الأفكار ومروجها.</a:t>
          </a:r>
          <a:endParaRPr lang="en-US" b="1" dirty="0"/>
        </a:p>
      </dgm:t>
    </dgm:pt>
    <dgm:pt modelId="{46CCC0AE-3937-49CC-94DC-0202922B8A39}" type="parTrans" cxnId="{CC99764D-CE3C-47F3-ACBF-521C2FADDC14}">
      <dgm:prSet/>
      <dgm:spPr/>
      <dgm:t>
        <a:bodyPr/>
        <a:lstStyle/>
        <a:p>
          <a:endParaRPr lang="en-US"/>
        </a:p>
      </dgm:t>
    </dgm:pt>
    <dgm:pt modelId="{3DB54CA5-9CD7-470A-9582-D7E589BC5623}" type="sibTrans" cxnId="{CC99764D-CE3C-47F3-ACBF-521C2FADDC14}">
      <dgm:prSet/>
      <dgm:spPr/>
      <dgm:t>
        <a:bodyPr/>
        <a:lstStyle/>
        <a:p>
          <a:endParaRPr lang="en-US"/>
        </a:p>
      </dgm:t>
    </dgm:pt>
    <dgm:pt modelId="{60C9DF30-B046-430F-864D-2C69DD9A03FD}">
      <dgm:prSet/>
      <dgm:spPr/>
      <dgm:t>
        <a:bodyPr/>
        <a:lstStyle/>
        <a:p>
          <a:pPr rtl="1"/>
          <a:r>
            <a:rPr lang="ar-OM" b="1" dirty="0" smtClean="0"/>
            <a:t>طبيعة الانسان الاجتماعية تؤثر وتتأثر من خلال المحيط الذي تعيش فيه.</a:t>
          </a:r>
          <a:endParaRPr lang="en-US" b="1" dirty="0"/>
        </a:p>
      </dgm:t>
    </dgm:pt>
    <dgm:pt modelId="{8C3DA4F5-4F3B-4C28-A044-49904D769E28}" type="parTrans" cxnId="{699E306C-463D-40C1-8E53-57439FC0B2E3}">
      <dgm:prSet/>
      <dgm:spPr/>
      <dgm:t>
        <a:bodyPr/>
        <a:lstStyle/>
        <a:p>
          <a:endParaRPr lang="en-US"/>
        </a:p>
      </dgm:t>
    </dgm:pt>
    <dgm:pt modelId="{F0B9BD53-D71F-4116-9D28-22221DB8B560}" type="sibTrans" cxnId="{699E306C-463D-40C1-8E53-57439FC0B2E3}">
      <dgm:prSet/>
      <dgm:spPr/>
      <dgm:t>
        <a:bodyPr/>
        <a:lstStyle/>
        <a:p>
          <a:endParaRPr lang="en-US"/>
        </a:p>
      </dgm:t>
    </dgm:pt>
    <dgm:pt modelId="{B3F6D2B5-D839-4E8D-9826-FF4ABFFB84E3}">
      <dgm:prSet/>
      <dgm:spPr/>
      <dgm:t>
        <a:bodyPr/>
        <a:lstStyle/>
        <a:p>
          <a:pPr rtl="1"/>
          <a:r>
            <a:rPr lang="ar-OM" b="1" dirty="0" smtClean="0"/>
            <a:t>النظام التربوي القائم يتأثر بالاتجاهات الفكرية السائدة في المجتمع الذي يعيش فيه.</a:t>
          </a:r>
          <a:endParaRPr lang="en-US" b="1" dirty="0"/>
        </a:p>
      </dgm:t>
    </dgm:pt>
    <dgm:pt modelId="{3663EA17-B489-498D-AAD0-F45734AA1D87}" type="parTrans" cxnId="{CFF73C90-705F-4D3A-A2A1-1AAD19F17F02}">
      <dgm:prSet/>
      <dgm:spPr/>
      <dgm:t>
        <a:bodyPr/>
        <a:lstStyle/>
        <a:p>
          <a:endParaRPr lang="en-US"/>
        </a:p>
      </dgm:t>
    </dgm:pt>
    <dgm:pt modelId="{AD5AA35C-3EB7-408C-8736-D693B17E9860}" type="sibTrans" cxnId="{CFF73C90-705F-4D3A-A2A1-1AAD19F17F02}">
      <dgm:prSet/>
      <dgm:spPr/>
      <dgm:t>
        <a:bodyPr/>
        <a:lstStyle/>
        <a:p>
          <a:endParaRPr lang="en-US"/>
        </a:p>
      </dgm:t>
    </dgm:pt>
    <dgm:pt modelId="{07C78E6B-8BA0-49AF-90BC-E9B6C84DD066}" type="pres">
      <dgm:prSet presAssocID="{1B1E1E7C-6DD9-4DCA-8FF8-EF7775972D4F}" presName="Name0" presStyleCnt="0">
        <dgm:presLayoutVars>
          <dgm:dir/>
          <dgm:resizeHandles val="exact"/>
        </dgm:presLayoutVars>
      </dgm:prSet>
      <dgm:spPr/>
      <dgm:t>
        <a:bodyPr/>
        <a:lstStyle/>
        <a:p>
          <a:endParaRPr lang="en-US"/>
        </a:p>
      </dgm:t>
    </dgm:pt>
    <dgm:pt modelId="{CCFD5497-7629-47F3-911C-926EB765B0FD}" type="pres">
      <dgm:prSet presAssocID="{1B1E1E7C-6DD9-4DCA-8FF8-EF7775972D4F}" presName="fgShape" presStyleLbl="fgShp" presStyleIdx="0" presStyleCnt="1"/>
      <dgm:spPr/>
    </dgm:pt>
    <dgm:pt modelId="{D89AE6E6-4003-48A0-AACF-D924AC9A5B3E}" type="pres">
      <dgm:prSet presAssocID="{1B1E1E7C-6DD9-4DCA-8FF8-EF7775972D4F}" presName="linComp" presStyleCnt="0"/>
      <dgm:spPr/>
    </dgm:pt>
    <dgm:pt modelId="{821F2C50-3C48-4940-B02F-5A1061CAF256}" type="pres">
      <dgm:prSet presAssocID="{58822F5C-E1CD-499F-97A6-5ACB99D2B6F6}" presName="compNode" presStyleCnt="0"/>
      <dgm:spPr/>
    </dgm:pt>
    <dgm:pt modelId="{C612CF9B-310D-4AFC-B9DD-D6D819FBF5E2}" type="pres">
      <dgm:prSet presAssocID="{58822F5C-E1CD-499F-97A6-5ACB99D2B6F6}" presName="bkgdShape" presStyleLbl="node1" presStyleIdx="0" presStyleCnt="4"/>
      <dgm:spPr/>
      <dgm:t>
        <a:bodyPr/>
        <a:lstStyle/>
        <a:p>
          <a:endParaRPr lang="en-US"/>
        </a:p>
      </dgm:t>
    </dgm:pt>
    <dgm:pt modelId="{4AFD0D87-7DBD-4D54-91E8-6B8E2C211434}" type="pres">
      <dgm:prSet presAssocID="{58822F5C-E1CD-499F-97A6-5ACB99D2B6F6}" presName="nodeTx" presStyleLbl="node1" presStyleIdx="0" presStyleCnt="4">
        <dgm:presLayoutVars>
          <dgm:bulletEnabled val="1"/>
        </dgm:presLayoutVars>
      </dgm:prSet>
      <dgm:spPr/>
      <dgm:t>
        <a:bodyPr/>
        <a:lstStyle/>
        <a:p>
          <a:endParaRPr lang="en-US"/>
        </a:p>
      </dgm:t>
    </dgm:pt>
    <dgm:pt modelId="{8CA68CC0-1E73-4530-A169-52C9D67C61C5}" type="pres">
      <dgm:prSet presAssocID="{58822F5C-E1CD-499F-97A6-5ACB99D2B6F6}" presName="invisiNode" presStyleLbl="node1" presStyleIdx="0" presStyleCnt="4"/>
      <dgm:spPr/>
    </dgm:pt>
    <dgm:pt modelId="{D7EEA3A1-1ABC-4055-B0CC-094C7C65B490}" type="pres">
      <dgm:prSet presAssocID="{58822F5C-E1CD-499F-97A6-5ACB99D2B6F6}" presName="imagNode" presStyleLbl="fgImgPlace1" presStyleIdx="0" presStyleCnt="4"/>
      <dgm:spPr/>
    </dgm:pt>
    <dgm:pt modelId="{9102E08C-2A70-45B5-82A6-C762B6A3A2E5}" type="pres">
      <dgm:prSet presAssocID="{6B89EBA3-D1F7-400D-A75B-C8B7E3CA6348}" presName="sibTrans" presStyleLbl="sibTrans2D1" presStyleIdx="0" presStyleCnt="0"/>
      <dgm:spPr/>
      <dgm:t>
        <a:bodyPr/>
        <a:lstStyle/>
        <a:p>
          <a:endParaRPr lang="en-US"/>
        </a:p>
      </dgm:t>
    </dgm:pt>
    <dgm:pt modelId="{93962A81-DEE1-473A-A25C-E15D711EFF52}" type="pres">
      <dgm:prSet presAssocID="{C5189536-868C-4DED-972B-94A25BBD6E18}" presName="compNode" presStyleCnt="0"/>
      <dgm:spPr/>
    </dgm:pt>
    <dgm:pt modelId="{CDE149E8-90CB-41DC-9CBB-B7FB8DB654C3}" type="pres">
      <dgm:prSet presAssocID="{C5189536-868C-4DED-972B-94A25BBD6E18}" presName="bkgdShape" presStyleLbl="node1" presStyleIdx="1" presStyleCnt="4"/>
      <dgm:spPr/>
      <dgm:t>
        <a:bodyPr/>
        <a:lstStyle/>
        <a:p>
          <a:endParaRPr lang="en-US"/>
        </a:p>
      </dgm:t>
    </dgm:pt>
    <dgm:pt modelId="{ED713D68-534B-48CD-9858-65A236D0D440}" type="pres">
      <dgm:prSet presAssocID="{C5189536-868C-4DED-972B-94A25BBD6E18}" presName="nodeTx" presStyleLbl="node1" presStyleIdx="1" presStyleCnt="4">
        <dgm:presLayoutVars>
          <dgm:bulletEnabled val="1"/>
        </dgm:presLayoutVars>
      </dgm:prSet>
      <dgm:spPr/>
      <dgm:t>
        <a:bodyPr/>
        <a:lstStyle/>
        <a:p>
          <a:endParaRPr lang="en-US"/>
        </a:p>
      </dgm:t>
    </dgm:pt>
    <dgm:pt modelId="{DC7A6867-DE5E-4F57-ADDA-8246D63341B0}" type="pres">
      <dgm:prSet presAssocID="{C5189536-868C-4DED-972B-94A25BBD6E18}" presName="invisiNode" presStyleLbl="node1" presStyleIdx="1" presStyleCnt="4"/>
      <dgm:spPr/>
    </dgm:pt>
    <dgm:pt modelId="{D6CF8032-B4CD-4AC0-A744-8686F311223A}" type="pres">
      <dgm:prSet presAssocID="{C5189536-868C-4DED-972B-94A25BBD6E18}" presName="imagNode" presStyleLbl="fgImgPlace1" presStyleIdx="1" presStyleCnt="4"/>
      <dgm:spPr/>
    </dgm:pt>
    <dgm:pt modelId="{4CC51599-AEF7-4052-8392-0B734839434F}" type="pres">
      <dgm:prSet presAssocID="{3DB54CA5-9CD7-470A-9582-D7E589BC5623}" presName="sibTrans" presStyleLbl="sibTrans2D1" presStyleIdx="0" presStyleCnt="0"/>
      <dgm:spPr/>
      <dgm:t>
        <a:bodyPr/>
        <a:lstStyle/>
        <a:p>
          <a:endParaRPr lang="en-US"/>
        </a:p>
      </dgm:t>
    </dgm:pt>
    <dgm:pt modelId="{C9CA735E-C402-4BFC-B3B8-347AC140AFBF}" type="pres">
      <dgm:prSet presAssocID="{60C9DF30-B046-430F-864D-2C69DD9A03FD}" presName="compNode" presStyleCnt="0"/>
      <dgm:spPr/>
    </dgm:pt>
    <dgm:pt modelId="{B348C61B-A373-4A41-A807-92350733BFFD}" type="pres">
      <dgm:prSet presAssocID="{60C9DF30-B046-430F-864D-2C69DD9A03FD}" presName="bkgdShape" presStyleLbl="node1" presStyleIdx="2" presStyleCnt="4"/>
      <dgm:spPr/>
      <dgm:t>
        <a:bodyPr/>
        <a:lstStyle/>
        <a:p>
          <a:endParaRPr lang="en-US"/>
        </a:p>
      </dgm:t>
    </dgm:pt>
    <dgm:pt modelId="{2F8056B1-8E98-435A-8F1E-060CB38B380E}" type="pres">
      <dgm:prSet presAssocID="{60C9DF30-B046-430F-864D-2C69DD9A03FD}" presName="nodeTx" presStyleLbl="node1" presStyleIdx="2" presStyleCnt="4">
        <dgm:presLayoutVars>
          <dgm:bulletEnabled val="1"/>
        </dgm:presLayoutVars>
      </dgm:prSet>
      <dgm:spPr/>
      <dgm:t>
        <a:bodyPr/>
        <a:lstStyle/>
        <a:p>
          <a:endParaRPr lang="en-US"/>
        </a:p>
      </dgm:t>
    </dgm:pt>
    <dgm:pt modelId="{769FB45C-DBA8-4111-9AA9-D60DF8EC0576}" type="pres">
      <dgm:prSet presAssocID="{60C9DF30-B046-430F-864D-2C69DD9A03FD}" presName="invisiNode" presStyleLbl="node1" presStyleIdx="2" presStyleCnt="4"/>
      <dgm:spPr/>
    </dgm:pt>
    <dgm:pt modelId="{9E74C6A8-8825-43B2-B760-1159EB48FF69}" type="pres">
      <dgm:prSet presAssocID="{60C9DF30-B046-430F-864D-2C69DD9A03FD}" presName="imagNode" presStyleLbl="fgImgPlace1" presStyleIdx="2" presStyleCnt="4"/>
      <dgm:spPr/>
    </dgm:pt>
    <dgm:pt modelId="{44F34923-A390-44F0-A1BF-4996636CA723}" type="pres">
      <dgm:prSet presAssocID="{F0B9BD53-D71F-4116-9D28-22221DB8B560}" presName="sibTrans" presStyleLbl="sibTrans2D1" presStyleIdx="0" presStyleCnt="0"/>
      <dgm:spPr/>
      <dgm:t>
        <a:bodyPr/>
        <a:lstStyle/>
        <a:p>
          <a:endParaRPr lang="en-US"/>
        </a:p>
      </dgm:t>
    </dgm:pt>
    <dgm:pt modelId="{A6067523-0B5F-42FD-B942-E5CCBFAFEEB0}" type="pres">
      <dgm:prSet presAssocID="{B3F6D2B5-D839-4E8D-9826-FF4ABFFB84E3}" presName="compNode" presStyleCnt="0"/>
      <dgm:spPr/>
    </dgm:pt>
    <dgm:pt modelId="{15D1C9C3-CE3C-4B8F-BB6C-5575EFCB5CAC}" type="pres">
      <dgm:prSet presAssocID="{B3F6D2B5-D839-4E8D-9826-FF4ABFFB84E3}" presName="bkgdShape" presStyleLbl="node1" presStyleIdx="3" presStyleCnt="4"/>
      <dgm:spPr/>
      <dgm:t>
        <a:bodyPr/>
        <a:lstStyle/>
        <a:p>
          <a:endParaRPr lang="en-US"/>
        </a:p>
      </dgm:t>
    </dgm:pt>
    <dgm:pt modelId="{1B7D814D-FAA4-4E09-A96E-145325A954B5}" type="pres">
      <dgm:prSet presAssocID="{B3F6D2B5-D839-4E8D-9826-FF4ABFFB84E3}" presName="nodeTx" presStyleLbl="node1" presStyleIdx="3" presStyleCnt="4">
        <dgm:presLayoutVars>
          <dgm:bulletEnabled val="1"/>
        </dgm:presLayoutVars>
      </dgm:prSet>
      <dgm:spPr/>
      <dgm:t>
        <a:bodyPr/>
        <a:lstStyle/>
        <a:p>
          <a:endParaRPr lang="en-US"/>
        </a:p>
      </dgm:t>
    </dgm:pt>
    <dgm:pt modelId="{97C99677-69E2-4851-862E-BBED7244EA84}" type="pres">
      <dgm:prSet presAssocID="{B3F6D2B5-D839-4E8D-9826-FF4ABFFB84E3}" presName="invisiNode" presStyleLbl="node1" presStyleIdx="3" presStyleCnt="4"/>
      <dgm:spPr/>
    </dgm:pt>
    <dgm:pt modelId="{1B11BA17-A640-4F02-A369-C00F677DC01C}" type="pres">
      <dgm:prSet presAssocID="{B3F6D2B5-D839-4E8D-9826-FF4ABFFB84E3}" presName="imagNode" presStyleLbl="fgImgPlace1" presStyleIdx="3" presStyleCnt="4"/>
      <dgm:spPr/>
    </dgm:pt>
  </dgm:ptLst>
  <dgm:cxnLst>
    <dgm:cxn modelId="{CFF73C90-705F-4D3A-A2A1-1AAD19F17F02}" srcId="{1B1E1E7C-6DD9-4DCA-8FF8-EF7775972D4F}" destId="{B3F6D2B5-D839-4E8D-9826-FF4ABFFB84E3}" srcOrd="3" destOrd="0" parTransId="{3663EA17-B489-498D-AAD0-F45734AA1D87}" sibTransId="{AD5AA35C-3EB7-408C-8736-D693B17E9860}"/>
    <dgm:cxn modelId="{D18C80D2-C019-4AF7-9F06-39EF3D4EC5D2}" type="presOf" srcId="{F0B9BD53-D71F-4116-9D28-22221DB8B560}" destId="{44F34923-A390-44F0-A1BF-4996636CA723}" srcOrd="0" destOrd="0" presId="urn:microsoft.com/office/officeart/2005/8/layout/hList7"/>
    <dgm:cxn modelId="{BE9D16D0-EABD-4FFF-A9EF-6B6B8D6EB852}" type="presOf" srcId="{3DB54CA5-9CD7-470A-9582-D7E589BC5623}" destId="{4CC51599-AEF7-4052-8392-0B734839434F}" srcOrd="0" destOrd="0" presId="urn:microsoft.com/office/officeart/2005/8/layout/hList7"/>
    <dgm:cxn modelId="{E87F3AB3-FDDD-4783-B671-68F846B0E918}" type="presOf" srcId="{C5189536-868C-4DED-972B-94A25BBD6E18}" destId="{CDE149E8-90CB-41DC-9CBB-B7FB8DB654C3}" srcOrd="0" destOrd="0" presId="urn:microsoft.com/office/officeart/2005/8/layout/hList7"/>
    <dgm:cxn modelId="{C9DF3B9B-BA04-44BB-A070-FEFAAFC4055F}" type="presOf" srcId="{6B89EBA3-D1F7-400D-A75B-C8B7E3CA6348}" destId="{9102E08C-2A70-45B5-82A6-C762B6A3A2E5}" srcOrd="0" destOrd="0" presId="urn:microsoft.com/office/officeart/2005/8/layout/hList7"/>
    <dgm:cxn modelId="{6C99FA7D-4621-4F66-A2DC-B5AB7E93F8C1}" type="presOf" srcId="{B3F6D2B5-D839-4E8D-9826-FF4ABFFB84E3}" destId="{15D1C9C3-CE3C-4B8F-BB6C-5575EFCB5CAC}" srcOrd="0" destOrd="0" presId="urn:microsoft.com/office/officeart/2005/8/layout/hList7"/>
    <dgm:cxn modelId="{6CCECBA3-A043-4F5F-90CF-91C5B57A9963}" type="presOf" srcId="{58822F5C-E1CD-499F-97A6-5ACB99D2B6F6}" destId="{4AFD0D87-7DBD-4D54-91E8-6B8E2C211434}" srcOrd="1" destOrd="0" presId="urn:microsoft.com/office/officeart/2005/8/layout/hList7"/>
    <dgm:cxn modelId="{699E306C-463D-40C1-8E53-57439FC0B2E3}" srcId="{1B1E1E7C-6DD9-4DCA-8FF8-EF7775972D4F}" destId="{60C9DF30-B046-430F-864D-2C69DD9A03FD}" srcOrd="2" destOrd="0" parTransId="{8C3DA4F5-4F3B-4C28-A044-49904D769E28}" sibTransId="{F0B9BD53-D71F-4116-9D28-22221DB8B560}"/>
    <dgm:cxn modelId="{607B2214-396B-4F69-A367-76A5D6E42ACC}" type="presOf" srcId="{60C9DF30-B046-430F-864D-2C69DD9A03FD}" destId="{2F8056B1-8E98-435A-8F1E-060CB38B380E}" srcOrd="1" destOrd="0" presId="urn:microsoft.com/office/officeart/2005/8/layout/hList7"/>
    <dgm:cxn modelId="{BA58C1A6-FEA9-4DD1-83DF-27AE80DE1A11}" type="presOf" srcId="{1B1E1E7C-6DD9-4DCA-8FF8-EF7775972D4F}" destId="{07C78E6B-8BA0-49AF-90BC-E9B6C84DD066}" srcOrd="0" destOrd="0" presId="urn:microsoft.com/office/officeart/2005/8/layout/hList7"/>
    <dgm:cxn modelId="{2A605A42-B7B7-4734-AEEA-5A1162393348}" type="presOf" srcId="{B3F6D2B5-D839-4E8D-9826-FF4ABFFB84E3}" destId="{1B7D814D-FAA4-4E09-A96E-145325A954B5}" srcOrd="1" destOrd="0" presId="urn:microsoft.com/office/officeart/2005/8/layout/hList7"/>
    <dgm:cxn modelId="{CC99764D-CE3C-47F3-ACBF-521C2FADDC14}" srcId="{1B1E1E7C-6DD9-4DCA-8FF8-EF7775972D4F}" destId="{C5189536-868C-4DED-972B-94A25BBD6E18}" srcOrd="1" destOrd="0" parTransId="{46CCC0AE-3937-49CC-94DC-0202922B8A39}" sibTransId="{3DB54CA5-9CD7-470A-9582-D7E589BC5623}"/>
    <dgm:cxn modelId="{484E50C2-51C1-4179-89FD-1668C2B43C3D}" type="presOf" srcId="{58822F5C-E1CD-499F-97A6-5ACB99D2B6F6}" destId="{C612CF9B-310D-4AFC-B9DD-D6D819FBF5E2}" srcOrd="0" destOrd="0" presId="urn:microsoft.com/office/officeart/2005/8/layout/hList7"/>
    <dgm:cxn modelId="{CD55E9FC-E09E-4A2F-BB27-10FD7E275525}" type="presOf" srcId="{C5189536-868C-4DED-972B-94A25BBD6E18}" destId="{ED713D68-534B-48CD-9858-65A236D0D440}" srcOrd="1" destOrd="0" presId="urn:microsoft.com/office/officeart/2005/8/layout/hList7"/>
    <dgm:cxn modelId="{CEA6E5C0-E8B3-44B3-ACAF-F3D649C8FE8A}" srcId="{1B1E1E7C-6DD9-4DCA-8FF8-EF7775972D4F}" destId="{58822F5C-E1CD-499F-97A6-5ACB99D2B6F6}" srcOrd="0" destOrd="0" parTransId="{89782671-E10E-41E8-95FF-9CAC1F4C8E41}" sibTransId="{6B89EBA3-D1F7-400D-A75B-C8B7E3CA6348}"/>
    <dgm:cxn modelId="{05A3CB88-1CFA-448C-B37F-5C1D182BFD39}" type="presOf" srcId="{60C9DF30-B046-430F-864D-2C69DD9A03FD}" destId="{B348C61B-A373-4A41-A807-92350733BFFD}" srcOrd="0" destOrd="0" presId="urn:microsoft.com/office/officeart/2005/8/layout/hList7"/>
    <dgm:cxn modelId="{FFE516CD-403E-4156-A1D4-82B839400E12}" type="presParOf" srcId="{07C78E6B-8BA0-49AF-90BC-E9B6C84DD066}" destId="{CCFD5497-7629-47F3-911C-926EB765B0FD}" srcOrd="0" destOrd="0" presId="urn:microsoft.com/office/officeart/2005/8/layout/hList7"/>
    <dgm:cxn modelId="{1EF63B05-94A9-48EF-BB9A-793037D3538A}" type="presParOf" srcId="{07C78E6B-8BA0-49AF-90BC-E9B6C84DD066}" destId="{D89AE6E6-4003-48A0-AACF-D924AC9A5B3E}" srcOrd="1" destOrd="0" presId="urn:microsoft.com/office/officeart/2005/8/layout/hList7"/>
    <dgm:cxn modelId="{59FCA354-1556-434C-B96C-AC6B8F18B2A1}" type="presParOf" srcId="{D89AE6E6-4003-48A0-AACF-D924AC9A5B3E}" destId="{821F2C50-3C48-4940-B02F-5A1061CAF256}" srcOrd="0" destOrd="0" presId="urn:microsoft.com/office/officeart/2005/8/layout/hList7"/>
    <dgm:cxn modelId="{3A378FFB-900C-453E-9151-9D4B177FC2AA}" type="presParOf" srcId="{821F2C50-3C48-4940-B02F-5A1061CAF256}" destId="{C612CF9B-310D-4AFC-B9DD-D6D819FBF5E2}" srcOrd="0" destOrd="0" presId="urn:microsoft.com/office/officeart/2005/8/layout/hList7"/>
    <dgm:cxn modelId="{9900F235-B7E0-497B-B4B8-CCA0CB70803A}" type="presParOf" srcId="{821F2C50-3C48-4940-B02F-5A1061CAF256}" destId="{4AFD0D87-7DBD-4D54-91E8-6B8E2C211434}" srcOrd="1" destOrd="0" presId="urn:microsoft.com/office/officeart/2005/8/layout/hList7"/>
    <dgm:cxn modelId="{4BA4C0ED-1FFA-4FB4-B13C-E1018202BE90}" type="presParOf" srcId="{821F2C50-3C48-4940-B02F-5A1061CAF256}" destId="{8CA68CC0-1E73-4530-A169-52C9D67C61C5}" srcOrd="2" destOrd="0" presId="urn:microsoft.com/office/officeart/2005/8/layout/hList7"/>
    <dgm:cxn modelId="{4F9BF79C-FAF0-43F6-89F2-E55628028B96}" type="presParOf" srcId="{821F2C50-3C48-4940-B02F-5A1061CAF256}" destId="{D7EEA3A1-1ABC-4055-B0CC-094C7C65B490}" srcOrd="3" destOrd="0" presId="urn:microsoft.com/office/officeart/2005/8/layout/hList7"/>
    <dgm:cxn modelId="{D03361D8-3740-4E60-A858-EB16B6FAB8CB}" type="presParOf" srcId="{D89AE6E6-4003-48A0-AACF-D924AC9A5B3E}" destId="{9102E08C-2A70-45B5-82A6-C762B6A3A2E5}" srcOrd="1" destOrd="0" presId="urn:microsoft.com/office/officeart/2005/8/layout/hList7"/>
    <dgm:cxn modelId="{5E755BAB-7F19-4F88-8D19-D50E4C7BBD12}" type="presParOf" srcId="{D89AE6E6-4003-48A0-AACF-D924AC9A5B3E}" destId="{93962A81-DEE1-473A-A25C-E15D711EFF52}" srcOrd="2" destOrd="0" presId="urn:microsoft.com/office/officeart/2005/8/layout/hList7"/>
    <dgm:cxn modelId="{448D0783-C181-4ABD-9FD8-281A7C1B9D2B}" type="presParOf" srcId="{93962A81-DEE1-473A-A25C-E15D711EFF52}" destId="{CDE149E8-90CB-41DC-9CBB-B7FB8DB654C3}" srcOrd="0" destOrd="0" presId="urn:microsoft.com/office/officeart/2005/8/layout/hList7"/>
    <dgm:cxn modelId="{C10F0B7F-32A6-4549-B847-E5ABA992DB60}" type="presParOf" srcId="{93962A81-DEE1-473A-A25C-E15D711EFF52}" destId="{ED713D68-534B-48CD-9858-65A236D0D440}" srcOrd="1" destOrd="0" presId="urn:microsoft.com/office/officeart/2005/8/layout/hList7"/>
    <dgm:cxn modelId="{4F40E633-C726-46E5-AF46-0AD255E130F3}" type="presParOf" srcId="{93962A81-DEE1-473A-A25C-E15D711EFF52}" destId="{DC7A6867-DE5E-4F57-ADDA-8246D63341B0}" srcOrd="2" destOrd="0" presId="urn:microsoft.com/office/officeart/2005/8/layout/hList7"/>
    <dgm:cxn modelId="{E3E499BE-3614-4FDA-A017-46FFD366B637}" type="presParOf" srcId="{93962A81-DEE1-473A-A25C-E15D711EFF52}" destId="{D6CF8032-B4CD-4AC0-A744-8686F311223A}" srcOrd="3" destOrd="0" presId="urn:microsoft.com/office/officeart/2005/8/layout/hList7"/>
    <dgm:cxn modelId="{0CC8BA9D-4BFB-48C1-AB6B-155CAB83F04C}" type="presParOf" srcId="{D89AE6E6-4003-48A0-AACF-D924AC9A5B3E}" destId="{4CC51599-AEF7-4052-8392-0B734839434F}" srcOrd="3" destOrd="0" presId="urn:microsoft.com/office/officeart/2005/8/layout/hList7"/>
    <dgm:cxn modelId="{869463EB-7A47-46C1-BD42-12450BA71B6D}" type="presParOf" srcId="{D89AE6E6-4003-48A0-AACF-D924AC9A5B3E}" destId="{C9CA735E-C402-4BFC-B3B8-347AC140AFBF}" srcOrd="4" destOrd="0" presId="urn:microsoft.com/office/officeart/2005/8/layout/hList7"/>
    <dgm:cxn modelId="{8CE6BBFE-AB25-42FC-8919-FCA9B4AE5F4E}" type="presParOf" srcId="{C9CA735E-C402-4BFC-B3B8-347AC140AFBF}" destId="{B348C61B-A373-4A41-A807-92350733BFFD}" srcOrd="0" destOrd="0" presId="urn:microsoft.com/office/officeart/2005/8/layout/hList7"/>
    <dgm:cxn modelId="{49021ED3-82E4-4C68-8E0D-D04FEF92F09D}" type="presParOf" srcId="{C9CA735E-C402-4BFC-B3B8-347AC140AFBF}" destId="{2F8056B1-8E98-435A-8F1E-060CB38B380E}" srcOrd="1" destOrd="0" presId="urn:microsoft.com/office/officeart/2005/8/layout/hList7"/>
    <dgm:cxn modelId="{EB1AA7A7-A759-4EFA-8C32-29CC4FE3A57D}" type="presParOf" srcId="{C9CA735E-C402-4BFC-B3B8-347AC140AFBF}" destId="{769FB45C-DBA8-4111-9AA9-D60DF8EC0576}" srcOrd="2" destOrd="0" presId="urn:microsoft.com/office/officeart/2005/8/layout/hList7"/>
    <dgm:cxn modelId="{7508A8AA-1734-47B8-B5C4-EC6E75B5CBFC}" type="presParOf" srcId="{C9CA735E-C402-4BFC-B3B8-347AC140AFBF}" destId="{9E74C6A8-8825-43B2-B760-1159EB48FF69}" srcOrd="3" destOrd="0" presId="urn:microsoft.com/office/officeart/2005/8/layout/hList7"/>
    <dgm:cxn modelId="{747ADEF8-AE9E-4998-83F4-4D934BBE7E46}" type="presParOf" srcId="{D89AE6E6-4003-48A0-AACF-D924AC9A5B3E}" destId="{44F34923-A390-44F0-A1BF-4996636CA723}" srcOrd="5" destOrd="0" presId="urn:microsoft.com/office/officeart/2005/8/layout/hList7"/>
    <dgm:cxn modelId="{9A756082-A194-45C2-B81B-86958CBF5447}" type="presParOf" srcId="{D89AE6E6-4003-48A0-AACF-D924AC9A5B3E}" destId="{A6067523-0B5F-42FD-B942-E5CCBFAFEEB0}" srcOrd="6" destOrd="0" presId="urn:microsoft.com/office/officeart/2005/8/layout/hList7"/>
    <dgm:cxn modelId="{3CB61CC9-A41E-40C6-AB4B-34713604B271}" type="presParOf" srcId="{A6067523-0B5F-42FD-B942-E5CCBFAFEEB0}" destId="{15D1C9C3-CE3C-4B8F-BB6C-5575EFCB5CAC}" srcOrd="0" destOrd="0" presId="urn:microsoft.com/office/officeart/2005/8/layout/hList7"/>
    <dgm:cxn modelId="{26C18509-DC30-4A92-8C2F-CC8F3F75959F}" type="presParOf" srcId="{A6067523-0B5F-42FD-B942-E5CCBFAFEEB0}" destId="{1B7D814D-FAA4-4E09-A96E-145325A954B5}" srcOrd="1" destOrd="0" presId="urn:microsoft.com/office/officeart/2005/8/layout/hList7"/>
    <dgm:cxn modelId="{C803D55B-EC81-4AB9-89CD-A20CFC5F3173}" type="presParOf" srcId="{A6067523-0B5F-42FD-B942-E5CCBFAFEEB0}" destId="{97C99677-69E2-4851-862E-BBED7244EA84}" srcOrd="2" destOrd="0" presId="urn:microsoft.com/office/officeart/2005/8/layout/hList7"/>
    <dgm:cxn modelId="{337753FF-5357-4399-8D2B-A8585ABB7CC1}" type="presParOf" srcId="{A6067523-0B5F-42FD-B942-E5CCBFAFEEB0}" destId="{1B11BA17-A640-4F02-A369-C00F677DC01C}"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FCC876-6E45-43FC-BF46-EC775A089865}" type="doc">
      <dgm:prSet loTypeId="urn:microsoft.com/office/officeart/2005/8/layout/vList4" loCatId="list" qsTypeId="urn:microsoft.com/office/officeart/2005/8/quickstyle/simple1" qsCatId="simple" csTypeId="urn:microsoft.com/office/officeart/2005/8/colors/accent1_2" csCatId="accent1"/>
      <dgm:spPr/>
      <dgm:t>
        <a:bodyPr/>
        <a:lstStyle/>
        <a:p>
          <a:endParaRPr lang="en-US"/>
        </a:p>
      </dgm:t>
    </dgm:pt>
    <dgm:pt modelId="{A42D6A59-2E9E-4F32-A146-F280EB0FF468}">
      <dgm:prSet/>
      <dgm:spPr/>
      <dgm:t>
        <a:bodyPr/>
        <a:lstStyle/>
        <a:p>
          <a:pPr rtl="1"/>
          <a:r>
            <a:rPr lang="ar-OM" b="1" u="sng" dirty="0" smtClean="0"/>
            <a:t>التربية الفكرية والفلسفية في أثينا</a:t>
          </a:r>
          <a:r>
            <a:rPr lang="ar-OM" dirty="0" smtClean="0"/>
            <a:t>: أثر الوضع الاقتصادي والسياسية على تفكير الفرد من حيث الرفاهية كونها مدينة على البحر ولها صلاة تجارية مع الغير أدى الى وجود فرصة للإنسان للتفكير والتأمل في أمور خارج إطار السعي اليومي لمحاولة البقاء.</a:t>
          </a:r>
          <a:endParaRPr lang="en-US" dirty="0"/>
        </a:p>
      </dgm:t>
    </dgm:pt>
    <dgm:pt modelId="{8562D9AB-337F-46D3-8225-326074A4EDFB}" type="parTrans" cxnId="{9D8A9F48-F4EB-48D1-9D0F-48D5D8B0EAA8}">
      <dgm:prSet/>
      <dgm:spPr/>
      <dgm:t>
        <a:bodyPr/>
        <a:lstStyle/>
        <a:p>
          <a:endParaRPr lang="en-US"/>
        </a:p>
      </dgm:t>
    </dgm:pt>
    <dgm:pt modelId="{12EE4336-741E-4DC4-972F-1D1437AD34DA}" type="sibTrans" cxnId="{9D8A9F48-F4EB-48D1-9D0F-48D5D8B0EAA8}">
      <dgm:prSet/>
      <dgm:spPr/>
      <dgm:t>
        <a:bodyPr/>
        <a:lstStyle/>
        <a:p>
          <a:endParaRPr lang="en-US"/>
        </a:p>
      </dgm:t>
    </dgm:pt>
    <dgm:pt modelId="{72C10BA3-18BF-4380-8130-520979E4C174}">
      <dgm:prSet/>
      <dgm:spPr/>
      <dgm:t>
        <a:bodyPr/>
        <a:lstStyle/>
        <a:p>
          <a:pPr rtl="1"/>
          <a:r>
            <a:rPr lang="ar-OM" b="1" u="sng" dirty="0" smtClean="0"/>
            <a:t>التربية الفكرية والفلسفية في أسبرطه</a:t>
          </a:r>
          <a:r>
            <a:rPr lang="ar-OM" dirty="0" smtClean="0"/>
            <a:t>: اثرت البيئية الداخلية على ظروفها السياسية والاقتصادية كونها مدينة برية افرزت ثقافة قتالية خشنة أصبحت مضرب مثل في الانضباط الى يومنا هذا.</a:t>
          </a:r>
          <a:endParaRPr lang="en-US" dirty="0"/>
        </a:p>
      </dgm:t>
    </dgm:pt>
    <dgm:pt modelId="{F26EFBF2-E95A-4090-9B8D-6330BC971E55}" type="parTrans" cxnId="{B18FF0AC-EA04-477C-8DA8-193CA961AA35}">
      <dgm:prSet/>
      <dgm:spPr/>
      <dgm:t>
        <a:bodyPr/>
        <a:lstStyle/>
        <a:p>
          <a:endParaRPr lang="en-US"/>
        </a:p>
      </dgm:t>
    </dgm:pt>
    <dgm:pt modelId="{89B7A806-B057-42BC-B399-38705D5CBA03}" type="sibTrans" cxnId="{B18FF0AC-EA04-477C-8DA8-193CA961AA35}">
      <dgm:prSet/>
      <dgm:spPr/>
      <dgm:t>
        <a:bodyPr/>
        <a:lstStyle/>
        <a:p>
          <a:endParaRPr lang="en-US"/>
        </a:p>
      </dgm:t>
    </dgm:pt>
    <dgm:pt modelId="{3D27B3EE-9FE9-482D-AA29-1276FECE10C9}">
      <dgm:prSet/>
      <dgm:spPr/>
      <dgm:t>
        <a:bodyPr/>
        <a:lstStyle/>
        <a:p>
          <a:pPr rtl="1"/>
          <a:r>
            <a:rPr lang="ar-OM" b="1" u="sng" dirty="0" smtClean="0"/>
            <a:t>التربية الفكرية والفلسفية في روما القديمة</a:t>
          </a:r>
          <a:r>
            <a:rPr lang="ar-OM" b="1" dirty="0" smtClean="0"/>
            <a:t>: </a:t>
          </a:r>
          <a:r>
            <a:rPr lang="ar-OM" dirty="0" smtClean="0"/>
            <a:t>كان لسيطرتها على العالم القديم من خلال الفتوحات العسكرية والتوسعات العمرانية استلزم الامر الى إصدار التشريعات والقوانيين التي تضبط التوسعات وإرساء قواعد السيطرة الى ارجاء الدولة متأثرة بالفكر الفلسفي الاغريقي (سقراط، افلاطون، وارسطو).</a:t>
          </a:r>
          <a:endParaRPr lang="en-US" dirty="0"/>
        </a:p>
      </dgm:t>
    </dgm:pt>
    <dgm:pt modelId="{9CD32301-8659-41AD-99CE-5D07B0C2A69C}" type="parTrans" cxnId="{3BA09C7F-0D3D-4FE5-B7A2-FF76D49AC65C}">
      <dgm:prSet/>
      <dgm:spPr/>
      <dgm:t>
        <a:bodyPr/>
        <a:lstStyle/>
        <a:p>
          <a:endParaRPr lang="en-US"/>
        </a:p>
      </dgm:t>
    </dgm:pt>
    <dgm:pt modelId="{89795DD3-42FB-49AE-AA0D-FDC5E565D1F0}" type="sibTrans" cxnId="{3BA09C7F-0D3D-4FE5-B7A2-FF76D49AC65C}">
      <dgm:prSet/>
      <dgm:spPr/>
      <dgm:t>
        <a:bodyPr/>
        <a:lstStyle/>
        <a:p>
          <a:endParaRPr lang="en-US"/>
        </a:p>
      </dgm:t>
    </dgm:pt>
    <dgm:pt modelId="{E70353B7-6F16-4EE5-A892-DD172C71F0E3}" type="pres">
      <dgm:prSet presAssocID="{04FCC876-6E45-43FC-BF46-EC775A089865}" presName="linear" presStyleCnt="0">
        <dgm:presLayoutVars>
          <dgm:dir/>
          <dgm:resizeHandles val="exact"/>
        </dgm:presLayoutVars>
      </dgm:prSet>
      <dgm:spPr/>
      <dgm:t>
        <a:bodyPr/>
        <a:lstStyle/>
        <a:p>
          <a:endParaRPr lang="en-US"/>
        </a:p>
      </dgm:t>
    </dgm:pt>
    <dgm:pt modelId="{9D8D8A92-1842-4FD5-ADF9-B45B28C66D42}" type="pres">
      <dgm:prSet presAssocID="{A42D6A59-2E9E-4F32-A146-F280EB0FF468}" presName="comp" presStyleCnt="0"/>
      <dgm:spPr/>
    </dgm:pt>
    <dgm:pt modelId="{964C9499-E6F7-4127-83E0-5CA4C68139F9}" type="pres">
      <dgm:prSet presAssocID="{A42D6A59-2E9E-4F32-A146-F280EB0FF468}" presName="box" presStyleLbl="node1" presStyleIdx="0" presStyleCnt="3"/>
      <dgm:spPr/>
      <dgm:t>
        <a:bodyPr/>
        <a:lstStyle/>
        <a:p>
          <a:endParaRPr lang="en-US"/>
        </a:p>
      </dgm:t>
    </dgm:pt>
    <dgm:pt modelId="{493BFE83-73AA-4A3C-9F95-BEDE061CBCF1}" type="pres">
      <dgm:prSet presAssocID="{A42D6A59-2E9E-4F32-A146-F280EB0FF468}" presName="img" presStyleLbl="fgImgPlace1" presStyleIdx="0" presStyleCnt="3"/>
      <dgm:spPr/>
    </dgm:pt>
    <dgm:pt modelId="{BE3C6451-8C45-4C92-BD61-B471EE9ABCC4}" type="pres">
      <dgm:prSet presAssocID="{A42D6A59-2E9E-4F32-A146-F280EB0FF468}" presName="text" presStyleLbl="node1" presStyleIdx="0" presStyleCnt="3">
        <dgm:presLayoutVars>
          <dgm:bulletEnabled val="1"/>
        </dgm:presLayoutVars>
      </dgm:prSet>
      <dgm:spPr/>
      <dgm:t>
        <a:bodyPr/>
        <a:lstStyle/>
        <a:p>
          <a:endParaRPr lang="en-US"/>
        </a:p>
      </dgm:t>
    </dgm:pt>
    <dgm:pt modelId="{1B961C2B-AFB9-4CEB-B1E6-4D24461F078B}" type="pres">
      <dgm:prSet presAssocID="{12EE4336-741E-4DC4-972F-1D1437AD34DA}" presName="spacer" presStyleCnt="0"/>
      <dgm:spPr/>
    </dgm:pt>
    <dgm:pt modelId="{7844053E-7307-4E88-9AA6-73F98AC6313C}" type="pres">
      <dgm:prSet presAssocID="{72C10BA3-18BF-4380-8130-520979E4C174}" presName="comp" presStyleCnt="0"/>
      <dgm:spPr/>
    </dgm:pt>
    <dgm:pt modelId="{431C1C4A-4EF5-4C46-9E19-476BCE2704C4}" type="pres">
      <dgm:prSet presAssocID="{72C10BA3-18BF-4380-8130-520979E4C174}" presName="box" presStyleLbl="node1" presStyleIdx="1" presStyleCnt="3"/>
      <dgm:spPr/>
      <dgm:t>
        <a:bodyPr/>
        <a:lstStyle/>
        <a:p>
          <a:endParaRPr lang="en-US"/>
        </a:p>
      </dgm:t>
    </dgm:pt>
    <dgm:pt modelId="{CB44FE90-AC97-437B-9F8D-A58942BE23C1}" type="pres">
      <dgm:prSet presAssocID="{72C10BA3-18BF-4380-8130-520979E4C174}" presName="img" presStyleLbl="fgImgPlace1" presStyleIdx="1" presStyleCnt="3"/>
      <dgm:spPr/>
    </dgm:pt>
    <dgm:pt modelId="{0B3F9ABF-4B3D-4EF9-8405-D0092A0A9FB5}" type="pres">
      <dgm:prSet presAssocID="{72C10BA3-18BF-4380-8130-520979E4C174}" presName="text" presStyleLbl="node1" presStyleIdx="1" presStyleCnt="3">
        <dgm:presLayoutVars>
          <dgm:bulletEnabled val="1"/>
        </dgm:presLayoutVars>
      </dgm:prSet>
      <dgm:spPr/>
      <dgm:t>
        <a:bodyPr/>
        <a:lstStyle/>
        <a:p>
          <a:endParaRPr lang="en-US"/>
        </a:p>
      </dgm:t>
    </dgm:pt>
    <dgm:pt modelId="{0009CDFC-3719-436A-9EDA-7F0474546836}" type="pres">
      <dgm:prSet presAssocID="{89B7A806-B057-42BC-B399-38705D5CBA03}" presName="spacer" presStyleCnt="0"/>
      <dgm:spPr/>
    </dgm:pt>
    <dgm:pt modelId="{E49A7312-2361-4E0F-87A1-DB4D8F089E23}" type="pres">
      <dgm:prSet presAssocID="{3D27B3EE-9FE9-482D-AA29-1276FECE10C9}" presName="comp" presStyleCnt="0"/>
      <dgm:spPr/>
    </dgm:pt>
    <dgm:pt modelId="{8E93C048-0AAD-4E95-A38C-07CE3D727E21}" type="pres">
      <dgm:prSet presAssocID="{3D27B3EE-9FE9-482D-AA29-1276FECE10C9}" presName="box" presStyleLbl="node1" presStyleIdx="2" presStyleCnt="3"/>
      <dgm:spPr/>
      <dgm:t>
        <a:bodyPr/>
        <a:lstStyle/>
        <a:p>
          <a:endParaRPr lang="en-US"/>
        </a:p>
      </dgm:t>
    </dgm:pt>
    <dgm:pt modelId="{AC5767FB-3C94-4B2F-BE32-78447ABBCDE4}" type="pres">
      <dgm:prSet presAssocID="{3D27B3EE-9FE9-482D-AA29-1276FECE10C9}" presName="img" presStyleLbl="fgImgPlace1" presStyleIdx="2" presStyleCnt="3"/>
      <dgm:spPr/>
    </dgm:pt>
    <dgm:pt modelId="{B9CB56EE-7879-47CA-8988-3FB7A30C8FA2}" type="pres">
      <dgm:prSet presAssocID="{3D27B3EE-9FE9-482D-AA29-1276FECE10C9}" presName="text" presStyleLbl="node1" presStyleIdx="2" presStyleCnt="3">
        <dgm:presLayoutVars>
          <dgm:bulletEnabled val="1"/>
        </dgm:presLayoutVars>
      </dgm:prSet>
      <dgm:spPr/>
      <dgm:t>
        <a:bodyPr/>
        <a:lstStyle/>
        <a:p>
          <a:endParaRPr lang="en-US"/>
        </a:p>
      </dgm:t>
    </dgm:pt>
  </dgm:ptLst>
  <dgm:cxnLst>
    <dgm:cxn modelId="{B18FF0AC-EA04-477C-8DA8-193CA961AA35}" srcId="{04FCC876-6E45-43FC-BF46-EC775A089865}" destId="{72C10BA3-18BF-4380-8130-520979E4C174}" srcOrd="1" destOrd="0" parTransId="{F26EFBF2-E95A-4090-9B8D-6330BC971E55}" sibTransId="{89B7A806-B057-42BC-B399-38705D5CBA03}"/>
    <dgm:cxn modelId="{FC029458-0D3A-4716-A88F-8D3C4654DFD0}" type="presOf" srcId="{72C10BA3-18BF-4380-8130-520979E4C174}" destId="{431C1C4A-4EF5-4C46-9E19-476BCE2704C4}" srcOrd="0" destOrd="0" presId="urn:microsoft.com/office/officeart/2005/8/layout/vList4"/>
    <dgm:cxn modelId="{ABB51412-93E8-4A07-9B39-0202EEF9D388}" type="presOf" srcId="{3D27B3EE-9FE9-482D-AA29-1276FECE10C9}" destId="{B9CB56EE-7879-47CA-8988-3FB7A30C8FA2}" srcOrd="1" destOrd="0" presId="urn:microsoft.com/office/officeart/2005/8/layout/vList4"/>
    <dgm:cxn modelId="{513E1320-1A95-47B8-8431-A146438CF2A5}" type="presOf" srcId="{3D27B3EE-9FE9-482D-AA29-1276FECE10C9}" destId="{8E93C048-0AAD-4E95-A38C-07CE3D727E21}" srcOrd="0" destOrd="0" presId="urn:microsoft.com/office/officeart/2005/8/layout/vList4"/>
    <dgm:cxn modelId="{C3F8974D-5C9A-44DB-8EEA-93F3BA5AE87A}" type="presOf" srcId="{A42D6A59-2E9E-4F32-A146-F280EB0FF468}" destId="{964C9499-E6F7-4127-83E0-5CA4C68139F9}" srcOrd="0" destOrd="0" presId="urn:microsoft.com/office/officeart/2005/8/layout/vList4"/>
    <dgm:cxn modelId="{3BA09C7F-0D3D-4FE5-B7A2-FF76D49AC65C}" srcId="{04FCC876-6E45-43FC-BF46-EC775A089865}" destId="{3D27B3EE-9FE9-482D-AA29-1276FECE10C9}" srcOrd="2" destOrd="0" parTransId="{9CD32301-8659-41AD-99CE-5D07B0C2A69C}" sibTransId="{89795DD3-42FB-49AE-AA0D-FDC5E565D1F0}"/>
    <dgm:cxn modelId="{1E2EB18B-EBCB-4526-A016-8DDE8C5468E0}" type="presOf" srcId="{A42D6A59-2E9E-4F32-A146-F280EB0FF468}" destId="{BE3C6451-8C45-4C92-BD61-B471EE9ABCC4}" srcOrd="1" destOrd="0" presId="urn:microsoft.com/office/officeart/2005/8/layout/vList4"/>
    <dgm:cxn modelId="{D144E456-6587-4944-AC3D-57125B84A229}" type="presOf" srcId="{72C10BA3-18BF-4380-8130-520979E4C174}" destId="{0B3F9ABF-4B3D-4EF9-8405-D0092A0A9FB5}" srcOrd="1" destOrd="0" presId="urn:microsoft.com/office/officeart/2005/8/layout/vList4"/>
    <dgm:cxn modelId="{E13DA576-2FAA-4ACD-9C9A-7E3D8A678623}" type="presOf" srcId="{04FCC876-6E45-43FC-BF46-EC775A089865}" destId="{E70353B7-6F16-4EE5-A892-DD172C71F0E3}" srcOrd="0" destOrd="0" presId="urn:microsoft.com/office/officeart/2005/8/layout/vList4"/>
    <dgm:cxn modelId="{9D8A9F48-F4EB-48D1-9D0F-48D5D8B0EAA8}" srcId="{04FCC876-6E45-43FC-BF46-EC775A089865}" destId="{A42D6A59-2E9E-4F32-A146-F280EB0FF468}" srcOrd="0" destOrd="0" parTransId="{8562D9AB-337F-46D3-8225-326074A4EDFB}" sibTransId="{12EE4336-741E-4DC4-972F-1D1437AD34DA}"/>
    <dgm:cxn modelId="{3A6612BB-5358-41C3-BC16-6FB3FF161561}" type="presParOf" srcId="{E70353B7-6F16-4EE5-A892-DD172C71F0E3}" destId="{9D8D8A92-1842-4FD5-ADF9-B45B28C66D42}" srcOrd="0" destOrd="0" presId="urn:microsoft.com/office/officeart/2005/8/layout/vList4"/>
    <dgm:cxn modelId="{83828422-B220-4103-A170-88D22AD7E158}" type="presParOf" srcId="{9D8D8A92-1842-4FD5-ADF9-B45B28C66D42}" destId="{964C9499-E6F7-4127-83E0-5CA4C68139F9}" srcOrd="0" destOrd="0" presId="urn:microsoft.com/office/officeart/2005/8/layout/vList4"/>
    <dgm:cxn modelId="{9F683E5B-743F-431F-859D-9EA9A825AB21}" type="presParOf" srcId="{9D8D8A92-1842-4FD5-ADF9-B45B28C66D42}" destId="{493BFE83-73AA-4A3C-9F95-BEDE061CBCF1}" srcOrd="1" destOrd="0" presId="urn:microsoft.com/office/officeart/2005/8/layout/vList4"/>
    <dgm:cxn modelId="{63365277-A6AC-43EC-BAE3-2E51D33014BC}" type="presParOf" srcId="{9D8D8A92-1842-4FD5-ADF9-B45B28C66D42}" destId="{BE3C6451-8C45-4C92-BD61-B471EE9ABCC4}" srcOrd="2" destOrd="0" presId="urn:microsoft.com/office/officeart/2005/8/layout/vList4"/>
    <dgm:cxn modelId="{FC1F131D-26B6-4198-8D60-D5A94FA38989}" type="presParOf" srcId="{E70353B7-6F16-4EE5-A892-DD172C71F0E3}" destId="{1B961C2B-AFB9-4CEB-B1E6-4D24461F078B}" srcOrd="1" destOrd="0" presId="urn:microsoft.com/office/officeart/2005/8/layout/vList4"/>
    <dgm:cxn modelId="{B1BDCF26-45D5-4715-9DB1-A6B03AEC0A0F}" type="presParOf" srcId="{E70353B7-6F16-4EE5-A892-DD172C71F0E3}" destId="{7844053E-7307-4E88-9AA6-73F98AC6313C}" srcOrd="2" destOrd="0" presId="urn:microsoft.com/office/officeart/2005/8/layout/vList4"/>
    <dgm:cxn modelId="{7D754B8F-1CF1-4BF6-BBC6-EA7AD77CEE47}" type="presParOf" srcId="{7844053E-7307-4E88-9AA6-73F98AC6313C}" destId="{431C1C4A-4EF5-4C46-9E19-476BCE2704C4}" srcOrd="0" destOrd="0" presId="urn:microsoft.com/office/officeart/2005/8/layout/vList4"/>
    <dgm:cxn modelId="{6FDD9F29-6509-4237-B77A-4EA57C8A3904}" type="presParOf" srcId="{7844053E-7307-4E88-9AA6-73F98AC6313C}" destId="{CB44FE90-AC97-437B-9F8D-A58942BE23C1}" srcOrd="1" destOrd="0" presId="urn:microsoft.com/office/officeart/2005/8/layout/vList4"/>
    <dgm:cxn modelId="{91EE7ACE-075F-44DF-9478-F5CC550165F0}" type="presParOf" srcId="{7844053E-7307-4E88-9AA6-73F98AC6313C}" destId="{0B3F9ABF-4B3D-4EF9-8405-D0092A0A9FB5}" srcOrd="2" destOrd="0" presId="urn:microsoft.com/office/officeart/2005/8/layout/vList4"/>
    <dgm:cxn modelId="{DA77A729-06CA-41CB-9E40-4F39540F6983}" type="presParOf" srcId="{E70353B7-6F16-4EE5-A892-DD172C71F0E3}" destId="{0009CDFC-3719-436A-9EDA-7F0474546836}" srcOrd="3" destOrd="0" presId="urn:microsoft.com/office/officeart/2005/8/layout/vList4"/>
    <dgm:cxn modelId="{EF7E669F-C781-4629-9DF7-A4B39DFAFB5A}" type="presParOf" srcId="{E70353B7-6F16-4EE5-A892-DD172C71F0E3}" destId="{E49A7312-2361-4E0F-87A1-DB4D8F089E23}" srcOrd="4" destOrd="0" presId="urn:microsoft.com/office/officeart/2005/8/layout/vList4"/>
    <dgm:cxn modelId="{6CC09A87-67B1-459F-A122-F317CDCD8F88}" type="presParOf" srcId="{E49A7312-2361-4E0F-87A1-DB4D8F089E23}" destId="{8E93C048-0AAD-4E95-A38C-07CE3D727E21}" srcOrd="0" destOrd="0" presId="urn:microsoft.com/office/officeart/2005/8/layout/vList4"/>
    <dgm:cxn modelId="{1CC45114-8A49-48ED-9974-BFDBB1D4D87C}" type="presParOf" srcId="{E49A7312-2361-4E0F-87A1-DB4D8F089E23}" destId="{AC5767FB-3C94-4B2F-BE32-78447ABBCDE4}" srcOrd="1" destOrd="0" presId="urn:microsoft.com/office/officeart/2005/8/layout/vList4"/>
    <dgm:cxn modelId="{7BE23F7B-5649-43E6-9170-92B70693C411}" type="presParOf" srcId="{E49A7312-2361-4E0F-87A1-DB4D8F089E23}" destId="{B9CB56EE-7879-47CA-8988-3FB7A30C8FA2}"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66C34E-BE60-425A-B96D-DEBF936C0E83}"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D070C527-57D3-4EB5-9EC8-FC9AE37E7D8B}">
      <dgm:prSet/>
      <dgm:spPr/>
      <dgm:t>
        <a:bodyPr/>
        <a:lstStyle/>
        <a:p>
          <a:pPr rtl="1"/>
          <a:r>
            <a:rPr lang="ar-OM" b="1" u="sng" dirty="0" smtClean="0"/>
            <a:t>التربية الفكرية والفلسفية في روما المسيحية</a:t>
          </a:r>
          <a:r>
            <a:rPr lang="ar-OM" b="1" dirty="0" smtClean="0"/>
            <a:t>: </a:t>
          </a:r>
          <a:r>
            <a:rPr lang="ar-OM" dirty="0" smtClean="0"/>
            <a:t>عندما انتشر الدين المسيحي في الإمبراطورية الرومانية أضحت تحت سيطرة الكنيسة وتعاليمها.</a:t>
          </a:r>
          <a:endParaRPr lang="en-US" dirty="0"/>
        </a:p>
      </dgm:t>
    </dgm:pt>
    <dgm:pt modelId="{4A627371-6FA1-4FCB-B347-34E898B65AFC}" type="parTrans" cxnId="{E313864A-E842-4C35-BD9D-DBF2E60E7105}">
      <dgm:prSet/>
      <dgm:spPr/>
      <dgm:t>
        <a:bodyPr/>
        <a:lstStyle/>
        <a:p>
          <a:endParaRPr lang="en-US"/>
        </a:p>
      </dgm:t>
    </dgm:pt>
    <dgm:pt modelId="{F05B8185-E625-479D-AFFB-09D158F71534}" type="sibTrans" cxnId="{E313864A-E842-4C35-BD9D-DBF2E60E7105}">
      <dgm:prSet/>
      <dgm:spPr/>
      <dgm:t>
        <a:bodyPr/>
        <a:lstStyle/>
        <a:p>
          <a:endParaRPr lang="en-US"/>
        </a:p>
      </dgm:t>
    </dgm:pt>
    <dgm:pt modelId="{41FB88BC-32B3-42F3-BC11-45B34510B511}">
      <dgm:prSet/>
      <dgm:spPr/>
      <dgm:t>
        <a:bodyPr/>
        <a:lstStyle/>
        <a:p>
          <a:pPr rtl="1"/>
          <a:r>
            <a:rPr lang="ar-OM" b="1" u="sng" dirty="0" smtClean="0"/>
            <a:t>التربية الفكرية والفلسفية في الشرق العربي قبل الاسلام</a:t>
          </a:r>
          <a:r>
            <a:rPr lang="ar-OM" b="1" dirty="0" smtClean="0"/>
            <a:t>: </a:t>
          </a:r>
          <a:r>
            <a:rPr lang="ar-OM" dirty="0" smtClean="0"/>
            <a:t>حيث كانت قبل الإسلام تحكمها الثقافة البدوية مع ما ترافق معها من: قيم النسب، والافتخار، القتال، البلاغة نثرا وشعرا، علوم الفلك.</a:t>
          </a:r>
          <a:endParaRPr lang="en-US" dirty="0"/>
        </a:p>
      </dgm:t>
    </dgm:pt>
    <dgm:pt modelId="{3AE6CA34-2776-47D6-B619-8C88BB62DEB5}" type="parTrans" cxnId="{49F2C5FE-0D30-40D4-824D-1AB0051809EC}">
      <dgm:prSet/>
      <dgm:spPr/>
      <dgm:t>
        <a:bodyPr/>
        <a:lstStyle/>
        <a:p>
          <a:endParaRPr lang="en-US"/>
        </a:p>
      </dgm:t>
    </dgm:pt>
    <dgm:pt modelId="{29671743-94B3-413B-AF70-F4EF70F0603C}" type="sibTrans" cxnId="{49F2C5FE-0D30-40D4-824D-1AB0051809EC}">
      <dgm:prSet/>
      <dgm:spPr/>
      <dgm:t>
        <a:bodyPr/>
        <a:lstStyle/>
        <a:p>
          <a:endParaRPr lang="en-US"/>
        </a:p>
      </dgm:t>
    </dgm:pt>
    <dgm:pt modelId="{A41ED348-CC54-40F5-B839-AFEA8E5C4DF0}">
      <dgm:prSet/>
      <dgm:spPr/>
      <dgm:t>
        <a:bodyPr/>
        <a:lstStyle/>
        <a:p>
          <a:pPr rtl="1"/>
          <a:r>
            <a:rPr lang="ar-OM" b="1" u="sng" dirty="0" smtClean="0"/>
            <a:t>التربية الفكرية والفلسفية في الشرق العربي عند ظهور الاسلام</a:t>
          </a:r>
          <a:r>
            <a:rPr lang="ar-OM" b="1" dirty="0" smtClean="0"/>
            <a:t>: </a:t>
          </a:r>
          <a:r>
            <a:rPr lang="ar-OM" dirty="0" smtClean="0"/>
            <a:t>أصبحت الصبغة الفكرية هي السائدة: عبادات، قيم أخلاقية وساد الإطار الفكري الإسلامي كمرجع أساسي في جميع المعاملات والسلوكيات.</a:t>
          </a:r>
          <a:endParaRPr lang="en-US" dirty="0"/>
        </a:p>
      </dgm:t>
    </dgm:pt>
    <dgm:pt modelId="{09F903EB-DE84-46AB-BD88-70E930DEAD71}" type="parTrans" cxnId="{F7575ABC-55FB-4864-B4B0-B3EDE3051DD6}">
      <dgm:prSet/>
      <dgm:spPr/>
      <dgm:t>
        <a:bodyPr/>
        <a:lstStyle/>
        <a:p>
          <a:endParaRPr lang="en-US"/>
        </a:p>
      </dgm:t>
    </dgm:pt>
    <dgm:pt modelId="{E795DAD9-C020-4A8C-A743-00714602110D}" type="sibTrans" cxnId="{F7575ABC-55FB-4864-B4B0-B3EDE3051DD6}">
      <dgm:prSet/>
      <dgm:spPr/>
      <dgm:t>
        <a:bodyPr/>
        <a:lstStyle/>
        <a:p>
          <a:endParaRPr lang="en-US"/>
        </a:p>
      </dgm:t>
    </dgm:pt>
    <dgm:pt modelId="{8C5F41EE-84C8-4916-852A-24C08156F941}" type="pres">
      <dgm:prSet presAssocID="{D166C34E-BE60-425A-B96D-DEBF936C0E83}" presName="Name0" presStyleCnt="0">
        <dgm:presLayoutVars>
          <dgm:dir/>
          <dgm:animLvl val="lvl"/>
          <dgm:resizeHandles/>
        </dgm:presLayoutVars>
      </dgm:prSet>
      <dgm:spPr/>
      <dgm:t>
        <a:bodyPr/>
        <a:lstStyle/>
        <a:p>
          <a:endParaRPr lang="en-US"/>
        </a:p>
      </dgm:t>
    </dgm:pt>
    <dgm:pt modelId="{1F80EF83-202C-4586-B6B5-DE348150CFC3}" type="pres">
      <dgm:prSet presAssocID="{D070C527-57D3-4EB5-9EC8-FC9AE37E7D8B}" presName="linNode" presStyleCnt="0"/>
      <dgm:spPr/>
    </dgm:pt>
    <dgm:pt modelId="{C74A5AD2-C065-4268-972F-A076DDD7F771}" type="pres">
      <dgm:prSet presAssocID="{D070C527-57D3-4EB5-9EC8-FC9AE37E7D8B}" presName="parentShp" presStyleLbl="node1" presStyleIdx="0" presStyleCnt="3" custScaleX="123750">
        <dgm:presLayoutVars>
          <dgm:bulletEnabled val="1"/>
        </dgm:presLayoutVars>
      </dgm:prSet>
      <dgm:spPr/>
      <dgm:t>
        <a:bodyPr/>
        <a:lstStyle/>
        <a:p>
          <a:endParaRPr lang="en-US"/>
        </a:p>
      </dgm:t>
    </dgm:pt>
    <dgm:pt modelId="{848199AB-FF33-4F63-B517-ECAC13B26856}" type="pres">
      <dgm:prSet presAssocID="{D070C527-57D3-4EB5-9EC8-FC9AE37E7D8B}" presName="childShp" presStyleLbl="bgAccFollowNode1" presStyleIdx="0" presStyleCnt="3">
        <dgm:presLayoutVars>
          <dgm:bulletEnabled val="1"/>
        </dgm:presLayoutVars>
      </dgm:prSet>
      <dgm:spPr/>
    </dgm:pt>
    <dgm:pt modelId="{CE807C77-CEAF-45B1-9DAE-2C0D7E16D8A8}" type="pres">
      <dgm:prSet presAssocID="{F05B8185-E625-479D-AFFB-09D158F71534}" presName="spacing" presStyleCnt="0"/>
      <dgm:spPr/>
    </dgm:pt>
    <dgm:pt modelId="{0EEF72AC-E4B3-4732-90B9-542586651AB0}" type="pres">
      <dgm:prSet presAssocID="{41FB88BC-32B3-42F3-BC11-45B34510B511}" presName="linNode" presStyleCnt="0"/>
      <dgm:spPr/>
    </dgm:pt>
    <dgm:pt modelId="{BE586B50-929F-41FD-8EDF-99B5E01CE37B}" type="pres">
      <dgm:prSet presAssocID="{41FB88BC-32B3-42F3-BC11-45B34510B511}" presName="parentShp" presStyleLbl="node1" presStyleIdx="1" presStyleCnt="3" custScaleX="155006">
        <dgm:presLayoutVars>
          <dgm:bulletEnabled val="1"/>
        </dgm:presLayoutVars>
      </dgm:prSet>
      <dgm:spPr/>
      <dgm:t>
        <a:bodyPr/>
        <a:lstStyle/>
        <a:p>
          <a:endParaRPr lang="en-US"/>
        </a:p>
      </dgm:t>
    </dgm:pt>
    <dgm:pt modelId="{1B9BD4AB-0F6E-4364-9B58-AB1197969A13}" type="pres">
      <dgm:prSet presAssocID="{41FB88BC-32B3-42F3-BC11-45B34510B511}" presName="childShp" presStyleLbl="bgAccFollowNode1" presStyleIdx="1" presStyleCnt="3">
        <dgm:presLayoutVars>
          <dgm:bulletEnabled val="1"/>
        </dgm:presLayoutVars>
      </dgm:prSet>
      <dgm:spPr/>
    </dgm:pt>
    <dgm:pt modelId="{D49FFB8D-DB63-48A0-89E5-37BD79963C74}" type="pres">
      <dgm:prSet presAssocID="{29671743-94B3-413B-AF70-F4EF70F0603C}" presName="spacing" presStyleCnt="0"/>
      <dgm:spPr/>
    </dgm:pt>
    <dgm:pt modelId="{47B2911E-C1DB-4575-8CE4-B3A70061DB4D}" type="pres">
      <dgm:prSet presAssocID="{A41ED348-CC54-40F5-B839-AFEA8E5C4DF0}" presName="linNode" presStyleCnt="0"/>
      <dgm:spPr/>
    </dgm:pt>
    <dgm:pt modelId="{5AB71C8D-24FA-41B7-93AF-AC7838E037F2}" type="pres">
      <dgm:prSet presAssocID="{A41ED348-CC54-40F5-B839-AFEA8E5C4DF0}" presName="parentShp" presStyleLbl="node1" presStyleIdx="2" presStyleCnt="3" custScaleX="260216">
        <dgm:presLayoutVars>
          <dgm:bulletEnabled val="1"/>
        </dgm:presLayoutVars>
      </dgm:prSet>
      <dgm:spPr/>
      <dgm:t>
        <a:bodyPr/>
        <a:lstStyle/>
        <a:p>
          <a:endParaRPr lang="en-US"/>
        </a:p>
      </dgm:t>
    </dgm:pt>
    <dgm:pt modelId="{C91769A7-AECF-4721-8E5E-D3FEF61DB869}" type="pres">
      <dgm:prSet presAssocID="{A41ED348-CC54-40F5-B839-AFEA8E5C4DF0}" presName="childShp" presStyleLbl="bgAccFollowNode1" presStyleIdx="2" presStyleCnt="3">
        <dgm:presLayoutVars>
          <dgm:bulletEnabled val="1"/>
        </dgm:presLayoutVars>
      </dgm:prSet>
      <dgm:spPr/>
    </dgm:pt>
  </dgm:ptLst>
  <dgm:cxnLst>
    <dgm:cxn modelId="{C2105542-D063-4B2E-8B63-96291053F75D}" type="presOf" srcId="{D070C527-57D3-4EB5-9EC8-FC9AE37E7D8B}" destId="{C74A5AD2-C065-4268-972F-A076DDD7F771}" srcOrd="0" destOrd="0" presId="urn:microsoft.com/office/officeart/2005/8/layout/vList6"/>
    <dgm:cxn modelId="{DE077EC7-A4DC-4256-821B-2A6D6E421A24}" type="presOf" srcId="{D166C34E-BE60-425A-B96D-DEBF936C0E83}" destId="{8C5F41EE-84C8-4916-852A-24C08156F941}" srcOrd="0" destOrd="0" presId="urn:microsoft.com/office/officeart/2005/8/layout/vList6"/>
    <dgm:cxn modelId="{F7575ABC-55FB-4864-B4B0-B3EDE3051DD6}" srcId="{D166C34E-BE60-425A-B96D-DEBF936C0E83}" destId="{A41ED348-CC54-40F5-B839-AFEA8E5C4DF0}" srcOrd="2" destOrd="0" parTransId="{09F903EB-DE84-46AB-BD88-70E930DEAD71}" sibTransId="{E795DAD9-C020-4A8C-A743-00714602110D}"/>
    <dgm:cxn modelId="{E313864A-E842-4C35-BD9D-DBF2E60E7105}" srcId="{D166C34E-BE60-425A-B96D-DEBF936C0E83}" destId="{D070C527-57D3-4EB5-9EC8-FC9AE37E7D8B}" srcOrd="0" destOrd="0" parTransId="{4A627371-6FA1-4FCB-B347-34E898B65AFC}" sibTransId="{F05B8185-E625-479D-AFFB-09D158F71534}"/>
    <dgm:cxn modelId="{F7B6359D-7FBF-4B72-A539-DC4B67BB1781}" type="presOf" srcId="{41FB88BC-32B3-42F3-BC11-45B34510B511}" destId="{BE586B50-929F-41FD-8EDF-99B5E01CE37B}" srcOrd="0" destOrd="0" presId="urn:microsoft.com/office/officeart/2005/8/layout/vList6"/>
    <dgm:cxn modelId="{49F2C5FE-0D30-40D4-824D-1AB0051809EC}" srcId="{D166C34E-BE60-425A-B96D-DEBF936C0E83}" destId="{41FB88BC-32B3-42F3-BC11-45B34510B511}" srcOrd="1" destOrd="0" parTransId="{3AE6CA34-2776-47D6-B619-8C88BB62DEB5}" sibTransId="{29671743-94B3-413B-AF70-F4EF70F0603C}"/>
    <dgm:cxn modelId="{AE320FF1-B07B-41AD-9456-1E2D5CA651F4}" type="presOf" srcId="{A41ED348-CC54-40F5-B839-AFEA8E5C4DF0}" destId="{5AB71C8D-24FA-41B7-93AF-AC7838E037F2}" srcOrd="0" destOrd="0" presId="urn:microsoft.com/office/officeart/2005/8/layout/vList6"/>
    <dgm:cxn modelId="{F6FCDC89-5245-4041-A046-45CCC82012BB}" type="presParOf" srcId="{8C5F41EE-84C8-4916-852A-24C08156F941}" destId="{1F80EF83-202C-4586-B6B5-DE348150CFC3}" srcOrd="0" destOrd="0" presId="urn:microsoft.com/office/officeart/2005/8/layout/vList6"/>
    <dgm:cxn modelId="{623943E4-8DEB-4B20-8D80-288EA3CE8AB8}" type="presParOf" srcId="{1F80EF83-202C-4586-B6B5-DE348150CFC3}" destId="{C74A5AD2-C065-4268-972F-A076DDD7F771}" srcOrd="0" destOrd="0" presId="urn:microsoft.com/office/officeart/2005/8/layout/vList6"/>
    <dgm:cxn modelId="{FC961C0A-A407-42B0-A43F-B1A8FFA785F6}" type="presParOf" srcId="{1F80EF83-202C-4586-B6B5-DE348150CFC3}" destId="{848199AB-FF33-4F63-B517-ECAC13B26856}" srcOrd="1" destOrd="0" presId="urn:microsoft.com/office/officeart/2005/8/layout/vList6"/>
    <dgm:cxn modelId="{09D93E75-BDA6-4804-ABA4-389F36D06E9B}" type="presParOf" srcId="{8C5F41EE-84C8-4916-852A-24C08156F941}" destId="{CE807C77-CEAF-45B1-9DAE-2C0D7E16D8A8}" srcOrd="1" destOrd="0" presId="urn:microsoft.com/office/officeart/2005/8/layout/vList6"/>
    <dgm:cxn modelId="{CB306C69-A78B-4DE4-A50B-A58C7E62EF48}" type="presParOf" srcId="{8C5F41EE-84C8-4916-852A-24C08156F941}" destId="{0EEF72AC-E4B3-4732-90B9-542586651AB0}" srcOrd="2" destOrd="0" presId="urn:microsoft.com/office/officeart/2005/8/layout/vList6"/>
    <dgm:cxn modelId="{77187D5F-A4AC-4DE9-AEB5-53CC9D36F99A}" type="presParOf" srcId="{0EEF72AC-E4B3-4732-90B9-542586651AB0}" destId="{BE586B50-929F-41FD-8EDF-99B5E01CE37B}" srcOrd="0" destOrd="0" presId="urn:microsoft.com/office/officeart/2005/8/layout/vList6"/>
    <dgm:cxn modelId="{408470CE-85C4-46CF-9E93-D18E76B4B8C9}" type="presParOf" srcId="{0EEF72AC-E4B3-4732-90B9-542586651AB0}" destId="{1B9BD4AB-0F6E-4364-9B58-AB1197969A13}" srcOrd="1" destOrd="0" presId="urn:microsoft.com/office/officeart/2005/8/layout/vList6"/>
    <dgm:cxn modelId="{4D4A5DDB-2170-4634-957C-20AD89E44D47}" type="presParOf" srcId="{8C5F41EE-84C8-4916-852A-24C08156F941}" destId="{D49FFB8D-DB63-48A0-89E5-37BD79963C74}" srcOrd="3" destOrd="0" presId="urn:microsoft.com/office/officeart/2005/8/layout/vList6"/>
    <dgm:cxn modelId="{43E5B69D-6890-48BD-B969-EF03EBCCBDDA}" type="presParOf" srcId="{8C5F41EE-84C8-4916-852A-24C08156F941}" destId="{47B2911E-C1DB-4575-8CE4-B3A70061DB4D}" srcOrd="4" destOrd="0" presId="urn:microsoft.com/office/officeart/2005/8/layout/vList6"/>
    <dgm:cxn modelId="{74C8B6E3-227A-4369-BCBC-C5EB9A6D1174}" type="presParOf" srcId="{47B2911E-C1DB-4575-8CE4-B3A70061DB4D}" destId="{5AB71C8D-24FA-41B7-93AF-AC7838E037F2}" srcOrd="0" destOrd="0" presId="urn:microsoft.com/office/officeart/2005/8/layout/vList6"/>
    <dgm:cxn modelId="{737CAC18-BAF7-4318-AA1B-8B1BE8F1DFCE}" type="presParOf" srcId="{47B2911E-C1DB-4575-8CE4-B3A70061DB4D}" destId="{C91769A7-AECF-4721-8E5E-D3FEF61DB86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1837F06-3C3A-4007-AB19-64BDA687422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DB0CB87-F933-4A42-9F25-351638D8E7EF}">
      <dgm:prSet/>
      <dgm:spPr/>
      <dgm:t>
        <a:bodyPr/>
        <a:lstStyle/>
        <a:p>
          <a:pPr rtl="1"/>
          <a:r>
            <a:rPr lang="ar-OM" b="1" dirty="0" smtClean="0"/>
            <a:t>ثقافة أي مجتمع بشري تحتوي على عدد من المقومات او العناصر الأساسية التي تحدد طبيعة هذه الثقافة وطابعها العام ويمكن تقسيمها الى الاتي:</a:t>
          </a:r>
          <a:endParaRPr lang="en-US" dirty="0"/>
        </a:p>
      </dgm:t>
    </dgm:pt>
    <dgm:pt modelId="{2D4A6CA5-D7C0-4B5C-A1AC-9D4092ABBB83}" type="parTrans" cxnId="{0C2A02CD-AEDA-4CFC-83D3-BD691A4BA391}">
      <dgm:prSet/>
      <dgm:spPr/>
      <dgm:t>
        <a:bodyPr/>
        <a:lstStyle/>
        <a:p>
          <a:endParaRPr lang="en-US"/>
        </a:p>
      </dgm:t>
    </dgm:pt>
    <dgm:pt modelId="{6449596E-551D-43CD-AF49-FECEF871E7D4}" type="sibTrans" cxnId="{0C2A02CD-AEDA-4CFC-83D3-BD691A4BA391}">
      <dgm:prSet/>
      <dgm:spPr/>
      <dgm:t>
        <a:bodyPr/>
        <a:lstStyle/>
        <a:p>
          <a:endParaRPr lang="en-US"/>
        </a:p>
      </dgm:t>
    </dgm:pt>
    <dgm:pt modelId="{AE22FD2B-C2CC-42C7-9E9D-2815794290A7}">
      <dgm:prSet/>
      <dgm:spPr/>
      <dgm:t>
        <a:bodyPr/>
        <a:lstStyle/>
        <a:p>
          <a:pPr rtl="1"/>
          <a:r>
            <a:rPr lang="ar-OM" b="1" u="sng" dirty="0" smtClean="0"/>
            <a:t>عناصر ذات ثبات قيمي وزمني</a:t>
          </a:r>
          <a:r>
            <a:rPr lang="ar-OM" dirty="0" smtClean="0"/>
            <a:t>. كاللغة والدين، التاريخ، وبعض التقاليد.</a:t>
          </a:r>
          <a:endParaRPr lang="en-US" dirty="0"/>
        </a:p>
      </dgm:t>
    </dgm:pt>
    <dgm:pt modelId="{8893F584-4C07-4842-966B-148927876953}" type="parTrans" cxnId="{285E19EF-E257-4530-81E8-BFCFA932C17B}">
      <dgm:prSet/>
      <dgm:spPr/>
      <dgm:t>
        <a:bodyPr/>
        <a:lstStyle/>
        <a:p>
          <a:endParaRPr lang="en-US"/>
        </a:p>
      </dgm:t>
    </dgm:pt>
    <dgm:pt modelId="{050DA9AA-8A81-4E7A-A692-BA71C550067A}" type="sibTrans" cxnId="{285E19EF-E257-4530-81E8-BFCFA932C17B}">
      <dgm:prSet/>
      <dgm:spPr/>
      <dgm:t>
        <a:bodyPr/>
        <a:lstStyle/>
        <a:p>
          <a:endParaRPr lang="en-US"/>
        </a:p>
      </dgm:t>
    </dgm:pt>
    <dgm:pt modelId="{44AA38D5-FC0D-4D9F-9DAF-C8FFF8EA433F}">
      <dgm:prSet/>
      <dgm:spPr/>
      <dgm:t>
        <a:bodyPr/>
        <a:lstStyle/>
        <a:p>
          <a:pPr rtl="1"/>
          <a:r>
            <a:rPr lang="ar-OM" b="1" u="sng" dirty="0" smtClean="0"/>
            <a:t>عناصر قابلة للتغير والتحول والتبدل</a:t>
          </a:r>
          <a:r>
            <a:rPr lang="ar-OM" dirty="0" smtClean="0"/>
            <a:t>. كتفكير الناس، أنماط السلوك، تنوع الخبرات.</a:t>
          </a:r>
          <a:endParaRPr lang="en-US" dirty="0"/>
        </a:p>
      </dgm:t>
    </dgm:pt>
    <dgm:pt modelId="{05C4538B-FD1D-4A7D-BBDF-D8ACBCE3C2B0}" type="parTrans" cxnId="{3EDAB04C-A80E-4DE6-8AF3-666459E668BF}">
      <dgm:prSet/>
      <dgm:spPr/>
      <dgm:t>
        <a:bodyPr/>
        <a:lstStyle/>
        <a:p>
          <a:endParaRPr lang="en-US"/>
        </a:p>
      </dgm:t>
    </dgm:pt>
    <dgm:pt modelId="{D16F7D99-3482-456A-9DC5-E576F1429F82}" type="sibTrans" cxnId="{3EDAB04C-A80E-4DE6-8AF3-666459E668BF}">
      <dgm:prSet/>
      <dgm:spPr/>
      <dgm:t>
        <a:bodyPr/>
        <a:lstStyle/>
        <a:p>
          <a:endParaRPr lang="en-US"/>
        </a:p>
      </dgm:t>
    </dgm:pt>
    <dgm:pt modelId="{C23D666E-D1A0-440E-B599-B605E388EF1B}" type="pres">
      <dgm:prSet presAssocID="{91837F06-3C3A-4007-AB19-64BDA6874223}" presName="linear" presStyleCnt="0">
        <dgm:presLayoutVars>
          <dgm:animLvl val="lvl"/>
          <dgm:resizeHandles val="exact"/>
        </dgm:presLayoutVars>
      </dgm:prSet>
      <dgm:spPr/>
      <dgm:t>
        <a:bodyPr/>
        <a:lstStyle/>
        <a:p>
          <a:endParaRPr lang="en-US"/>
        </a:p>
      </dgm:t>
    </dgm:pt>
    <dgm:pt modelId="{29C25FAD-FFEA-4B72-BC1F-5FA6CCE346A0}" type="pres">
      <dgm:prSet presAssocID="{0DB0CB87-F933-4A42-9F25-351638D8E7EF}" presName="parentText" presStyleLbl="node1" presStyleIdx="0" presStyleCnt="1">
        <dgm:presLayoutVars>
          <dgm:chMax val="0"/>
          <dgm:bulletEnabled val="1"/>
        </dgm:presLayoutVars>
      </dgm:prSet>
      <dgm:spPr/>
      <dgm:t>
        <a:bodyPr/>
        <a:lstStyle/>
        <a:p>
          <a:endParaRPr lang="en-US"/>
        </a:p>
      </dgm:t>
    </dgm:pt>
    <dgm:pt modelId="{165F2CA4-973D-4E37-A931-329FDE45A9FF}" type="pres">
      <dgm:prSet presAssocID="{0DB0CB87-F933-4A42-9F25-351638D8E7EF}" presName="childText" presStyleLbl="revTx" presStyleIdx="0" presStyleCnt="1">
        <dgm:presLayoutVars>
          <dgm:bulletEnabled val="1"/>
        </dgm:presLayoutVars>
      </dgm:prSet>
      <dgm:spPr/>
      <dgm:t>
        <a:bodyPr/>
        <a:lstStyle/>
        <a:p>
          <a:endParaRPr lang="en-US"/>
        </a:p>
      </dgm:t>
    </dgm:pt>
  </dgm:ptLst>
  <dgm:cxnLst>
    <dgm:cxn modelId="{285E19EF-E257-4530-81E8-BFCFA932C17B}" srcId="{0DB0CB87-F933-4A42-9F25-351638D8E7EF}" destId="{AE22FD2B-C2CC-42C7-9E9D-2815794290A7}" srcOrd="0" destOrd="0" parTransId="{8893F584-4C07-4842-966B-148927876953}" sibTransId="{050DA9AA-8A81-4E7A-A692-BA71C550067A}"/>
    <dgm:cxn modelId="{0C2A02CD-AEDA-4CFC-83D3-BD691A4BA391}" srcId="{91837F06-3C3A-4007-AB19-64BDA6874223}" destId="{0DB0CB87-F933-4A42-9F25-351638D8E7EF}" srcOrd="0" destOrd="0" parTransId="{2D4A6CA5-D7C0-4B5C-A1AC-9D4092ABBB83}" sibTransId="{6449596E-551D-43CD-AF49-FECEF871E7D4}"/>
    <dgm:cxn modelId="{263B31A2-27C0-4526-B23B-379B45759831}" type="presOf" srcId="{0DB0CB87-F933-4A42-9F25-351638D8E7EF}" destId="{29C25FAD-FFEA-4B72-BC1F-5FA6CCE346A0}" srcOrd="0" destOrd="0" presId="urn:microsoft.com/office/officeart/2005/8/layout/vList2"/>
    <dgm:cxn modelId="{C31A6B86-830A-4767-8D0A-927A1D8BCD2A}" type="presOf" srcId="{91837F06-3C3A-4007-AB19-64BDA6874223}" destId="{C23D666E-D1A0-440E-B599-B605E388EF1B}" srcOrd="0" destOrd="0" presId="urn:microsoft.com/office/officeart/2005/8/layout/vList2"/>
    <dgm:cxn modelId="{3EDAB04C-A80E-4DE6-8AF3-666459E668BF}" srcId="{0DB0CB87-F933-4A42-9F25-351638D8E7EF}" destId="{44AA38D5-FC0D-4D9F-9DAF-C8FFF8EA433F}" srcOrd="1" destOrd="0" parTransId="{05C4538B-FD1D-4A7D-BBDF-D8ACBCE3C2B0}" sibTransId="{D16F7D99-3482-456A-9DC5-E576F1429F82}"/>
    <dgm:cxn modelId="{2B867D84-30A0-46A7-92B0-CFFAD6ACD311}" type="presOf" srcId="{44AA38D5-FC0D-4D9F-9DAF-C8FFF8EA433F}" destId="{165F2CA4-973D-4E37-A931-329FDE45A9FF}" srcOrd="0" destOrd="1" presId="urn:microsoft.com/office/officeart/2005/8/layout/vList2"/>
    <dgm:cxn modelId="{D876BA70-FD7B-4AE0-9783-23EC3D442BA2}" type="presOf" srcId="{AE22FD2B-C2CC-42C7-9E9D-2815794290A7}" destId="{165F2CA4-973D-4E37-A931-329FDE45A9FF}" srcOrd="0" destOrd="0" presId="urn:microsoft.com/office/officeart/2005/8/layout/vList2"/>
    <dgm:cxn modelId="{5B1ACAF1-137F-43BE-AF37-2221A3EACC5F}" type="presParOf" srcId="{C23D666E-D1A0-440E-B599-B605E388EF1B}" destId="{29C25FAD-FFEA-4B72-BC1F-5FA6CCE346A0}" srcOrd="0" destOrd="0" presId="urn:microsoft.com/office/officeart/2005/8/layout/vList2"/>
    <dgm:cxn modelId="{570E9F2F-363D-4B60-AF16-F1079F28C12E}" type="presParOf" srcId="{C23D666E-D1A0-440E-B599-B605E388EF1B}" destId="{165F2CA4-973D-4E37-A931-329FDE45A9F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F02A41B-36C6-46E9-A25F-16752386E67B}"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BE0E7B05-A907-4D29-A6D0-CD1FEC7DDA40}">
      <dgm:prSet/>
      <dgm:spPr/>
      <dgm:t>
        <a:bodyPr/>
        <a:lstStyle/>
        <a:p>
          <a:pPr rtl="1"/>
          <a:r>
            <a:rPr lang="ar-OM" b="1" smtClean="0"/>
            <a:t>توجد علاقة بين المعتقد الديني والفكر التربوي تختلف درجة هذه العلاقة وفقا للاتجاهات التالية:</a:t>
          </a:r>
          <a:endParaRPr lang="en-US"/>
        </a:p>
      </dgm:t>
    </dgm:pt>
    <dgm:pt modelId="{472142E3-FA14-443F-ACAE-B51E7ABC7A99}" type="parTrans" cxnId="{E2CF4E5D-D228-4682-A26D-1326DE1A3EAD}">
      <dgm:prSet/>
      <dgm:spPr/>
      <dgm:t>
        <a:bodyPr/>
        <a:lstStyle/>
        <a:p>
          <a:endParaRPr lang="en-US"/>
        </a:p>
      </dgm:t>
    </dgm:pt>
    <dgm:pt modelId="{B95702F4-09A9-446D-83EE-745D03979862}" type="sibTrans" cxnId="{E2CF4E5D-D228-4682-A26D-1326DE1A3EAD}">
      <dgm:prSet/>
      <dgm:spPr/>
      <dgm:t>
        <a:bodyPr/>
        <a:lstStyle/>
        <a:p>
          <a:endParaRPr lang="en-US"/>
        </a:p>
      </dgm:t>
    </dgm:pt>
    <dgm:pt modelId="{A1E25F65-7C0F-42A3-B6B8-0225C1D54E7A}">
      <dgm:prSet/>
      <dgm:spPr/>
      <dgm:t>
        <a:bodyPr/>
        <a:lstStyle/>
        <a:p>
          <a:pPr rtl="1"/>
          <a:r>
            <a:rPr lang="ar-OM" b="1" dirty="0" smtClean="0"/>
            <a:t>الاتجاه الأول: </a:t>
          </a:r>
          <a:r>
            <a:rPr lang="ar-OM" dirty="0" smtClean="0"/>
            <a:t>اتجاه التربية الدينية الكهنوتية .</a:t>
          </a:r>
          <a:endParaRPr lang="en-US" dirty="0"/>
        </a:p>
      </dgm:t>
    </dgm:pt>
    <dgm:pt modelId="{469D5665-C225-4863-A989-D1F2C84CA594}" type="parTrans" cxnId="{EF16EC4E-9DC7-43EC-B1CF-B09F41CEEB5D}">
      <dgm:prSet/>
      <dgm:spPr/>
      <dgm:t>
        <a:bodyPr/>
        <a:lstStyle/>
        <a:p>
          <a:endParaRPr lang="en-US"/>
        </a:p>
      </dgm:t>
    </dgm:pt>
    <dgm:pt modelId="{7229BF49-58E5-41B7-B107-E6118CFC92EE}" type="sibTrans" cxnId="{EF16EC4E-9DC7-43EC-B1CF-B09F41CEEB5D}">
      <dgm:prSet/>
      <dgm:spPr/>
      <dgm:t>
        <a:bodyPr/>
        <a:lstStyle/>
        <a:p>
          <a:endParaRPr lang="en-US"/>
        </a:p>
      </dgm:t>
    </dgm:pt>
    <dgm:pt modelId="{1ECC094C-68F6-47EF-B0A8-5D86AC5C2E1F}">
      <dgm:prSet/>
      <dgm:spPr/>
      <dgm:t>
        <a:bodyPr/>
        <a:lstStyle/>
        <a:p>
          <a:pPr rtl="1"/>
          <a:r>
            <a:rPr lang="ar-OM" b="1" dirty="0" smtClean="0"/>
            <a:t>الاتجاه الثاني: </a:t>
          </a:r>
          <a:r>
            <a:rPr lang="ar-OM" dirty="0" smtClean="0"/>
            <a:t>الاتجاه الديني الروحي حيث يؤمن الانسان ان هناك قوى ما ورائية خلف الظاهر الاجتماعية.</a:t>
          </a:r>
          <a:endParaRPr lang="en-US" dirty="0"/>
        </a:p>
      </dgm:t>
    </dgm:pt>
    <dgm:pt modelId="{E3B5F3EC-0E54-42C6-BE4E-90A5F2E05E67}" type="parTrans" cxnId="{BD283B5E-5653-4D9E-B766-5A5DDBCF3475}">
      <dgm:prSet/>
      <dgm:spPr/>
      <dgm:t>
        <a:bodyPr/>
        <a:lstStyle/>
        <a:p>
          <a:endParaRPr lang="en-US"/>
        </a:p>
      </dgm:t>
    </dgm:pt>
    <dgm:pt modelId="{F99E94F6-EBBF-41F6-803E-530276C29DF2}" type="sibTrans" cxnId="{BD283B5E-5653-4D9E-B766-5A5DDBCF3475}">
      <dgm:prSet/>
      <dgm:spPr/>
      <dgm:t>
        <a:bodyPr/>
        <a:lstStyle/>
        <a:p>
          <a:endParaRPr lang="en-US"/>
        </a:p>
      </dgm:t>
    </dgm:pt>
    <dgm:pt modelId="{DCFE63E6-E240-4DE9-A5DD-6CFD6F828C22}">
      <dgm:prSet/>
      <dgm:spPr/>
      <dgm:t>
        <a:bodyPr/>
        <a:lstStyle/>
        <a:p>
          <a:pPr rtl="1"/>
          <a:r>
            <a:rPr lang="ar-OM" b="1" dirty="0" smtClean="0"/>
            <a:t>الاتجاه الثالث: </a:t>
          </a:r>
          <a:r>
            <a:rPr lang="ar-OM" dirty="0" smtClean="0"/>
            <a:t>الاتجاه العلماني والذي يدعو الى الانشغال بالأمور الدنيوية. </a:t>
          </a:r>
          <a:endParaRPr lang="en-US" dirty="0"/>
        </a:p>
      </dgm:t>
    </dgm:pt>
    <dgm:pt modelId="{04ED3090-308E-44D9-BC58-127AB95C7915}" type="parTrans" cxnId="{7132E567-7754-4DE6-A786-64408CD002EF}">
      <dgm:prSet/>
      <dgm:spPr/>
      <dgm:t>
        <a:bodyPr/>
        <a:lstStyle/>
        <a:p>
          <a:endParaRPr lang="en-US"/>
        </a:p>
      </dgm:t>
    </dgm:pt>
    <dgm:pt modelId="{9E14AF9E-7F58-4713-A9A9-087EADDC70C0}" type="sibTrans" cxnId="{7132E567-7754-4DE6-A786-64408CD002EF}">
      <dgm:prSet/>
      <dgm:spPr/>
      <dgm:t>
        <a:bodyPr/>
        <a:lstStyle/>
        <a:p>
          <a:endParaRPr lang="en-US"/>
        </a:p>
      </dgm:t>
    </dgm:pt>
    <dgm:pt modelId="{4ED55E59-3D70-4314-AB40-992CBEFA9795}" type="pres">
      <dgm:prSet presAssocID="{FF02A41B-36C6-46E9-A25F-16752386E67B}" presName="diagram" presStyleCnt="0">
        <dgm:presLayoutVars>
          <dgm:chPref val="1"/>
          <dgm:dir/>
          <dgm:animOne val="branch"/>
          <dgm:animLvl val="lvl"/>
          <dgm:resizeHandles/>
        </dgm:presLayoutVars>
      </dgm:prSet>
      <dgm:spPr/>
      <dgm:t>
        <a:bodyPr/>
        <a:lstStyle/>
        <a:p>
          <a:endParaRPr lang="en-US"/>
        </a:p>
      </dgm:t>
    </dgm:pt>
    <dgm:pt modelId="{DEF75DA6-B585-4F67-A212-B905F509FF1D}" type="pres">
      <dgm:prSet presAssocID="{BE0E7B05-A907-4D29-A6D0-CD1FEC7DDA40}" presName="root" presStyleCnt="0"/>
      <dgm:spPr/>
    </dgm:pt>
    <dgm:pt modelId="{AE8BCA1D-49DD-403B-A212-36422A628ECE}" type="pres">
      <dgm:prSet presAssocID="{BE0E7B05-A907-4D29-A6D0-CD1FEC7DDA40}" presName="rootComposite" presStyleCnt="0"/>
      <dgm:spPr/>
    </dgm:pt>
    <dgm:pt modelId="{133ED6CB-A17A-4547-88BA-C51C19C61057}" type="pres">
      <dgm:prSet presAssocID="{BE0E7B05-A907-4D29-A6D0-CD1FEC7DDA40}" presName="rootText" presStyleLbl="node1" presStyleIdx="0" presStyleCnt="1" custScaleX="325126"/>
      <dgm:spPr/>
      <dgm:t>
        <a:bodyPr/>
        <a:lstStyle/>
        <a:p>
          <a:endParaRPr lang="en-US"/>
        </a:p>
      </dgm:t>
    </dgm:pt>
    <dgm:pt modelId="{240ADD8B-77D0-4A52-9A50-9F08C1C954C4}" type="pres">
      <dgm:prSet presAssocID="{BE0E7B05-A907-4D29-A6D0-CD1FEC7DDA40}" presName="rootConnector" presStyleLbl="node1" presStyleIdx="0" presStyleCnt="1"/>
      <dgm:spPr/>
      <dgm:t>
        <a:bodyPr/>
        <a:lstStyle/>
        <a:p>
          <a:endParaRPr lang="en-US"/>
        </a:p>
      </dgm:t>
    </dgm:pt>
    <dgm:pt modelId="{53D17A59-3F43-43D2-9D87-00A9A7B72D22}" type="pres">
      <dgm:prSet presAssocID="{BE0E7B05-A907-4D29-A6D0-CD1FEC7DDA40}" presName="childShape" presStyleCnt="0"/>
      <dgm:spPr/>
    </dgm:pt>
    <dgm:pt modelId="{4183F9A1-1036-4D92-AC8E-2C5DBA5FAA73}" type="pres">
      <dgm:prSet presAssocID="{469D5665-C225-4863-A989-D1F2C84CA594}" presName="Name13" presStyleLbl="parChTrans1D2" presStyleIdx="0" presStyleCnt="3"/>
      <dgm:spPr/>
      <dgm:t>
        <a:bodyPr/>
        <a:lstStyle/>
        <a:p>
          <a:endParaRPr lang="en-US"/>
        </a:p>
      </dgm:t>
    </dgm:pt>
    <dgm:pt modelId="{7A0300BD-AE82-43E7-8BC6-B2B772A1E091}" type="pres">
      <dgm:prSet presAssocID="{A1E25F65-7C0F-42A3-B6B8-0225C1D54E7A}" presName="childText" presStyleLbl="bgAcc1" presStyleIdx="0" presStyleCnt="3" custScaleX="241770">
        <dgm:presLayoutVars>
          <dgm:bulletEnabled val="1"/>
        </dgm:presLayoutVars>
      </dgm:prSet>
      <dgm:spPr/>
      <dgm:t>
        <a:bodyPr/>
        <a:lstStyle/>
        <a:p>
          <a:endParaRPr lang="en-US"/>
        </a:p>
      </dgm:t>
    </dgm:pt>
    <dgm:pt modelId="{CF4C3956-02AB-4CC2-89F6-DD8129856743}" type="pres">
      <dgm:prSet presAssocID="{E3B5F3EC-0E54-42C6-BE4E-90A5F2E05E67}" presName="Name13" presStyleLbl="parChTrans1D2" presStyleIdx="1" presStyleCnt="3"/>
      <dgm:spPr/>
      <dgm:t>
        <a:bodyPr/>
        <a:lstStyle/>
        <a:p>
          <a:endParaRPr lang="en-US"/>
        </a:p>
      </dgm:t>
    </dgm:pt>
    <dgm:pt modelId="{53DC6427-3F3B-46C8-9903-9660312B3282}" type="pres">
      <dgm:prSet presAssocID="{1ECC094C-68F6-47EF-B0A8-5D86AC5C2E1F}" presName="childText" presStyleLbl="bgAcc1" presStyleIdx="1" presStyleCnt="3" custScaleX="342323">
        <dgm:presLayoutVars>
          <dgm:bulletEnabled val="1"/>
        </dgm:presLayoutVars>
      </dgm:prSet>
      <dgm:spPr/>
      <dgm:t>
        <a:bodyPr/>
        <a:lstStyle/>
        <a:p>
          <a:endParaRPr lang="en-US"/>
        </a:p>
      </dgm:t>
    </dgm:pt>
    <dgm:pt modelId="{510EDE09-8E63-4C2A-8584-4AE498E78D35}" type="pres">
      <dgm:prSet presAssocID="{04ED3090-308E-44D9-BC58-127AB95C7915}" presName="Name13" presStyleLbl="parChTrans1D2" presStyleIdx="2" presStyleCnt="3"/>
      <dgm:spPr/>
      <dgm:t>
        <a:bodyPr/>
        <a:lstStyle/>
        <a:p>
          <a:endParaRPr lang="en-US"/>
        </a:p>
      </dgm:t>
    </dgm:pt>
    <dgm:pt modelId="{A10F4BF2-17F3-4611-87BC-63871192782E}" type="pres">
      <dgm:prSet presAssocID="{DCFE63E6-E240-4DE9-A5DD-6CFD6F828C22}" presName="childText" presStyleLbl="bgAcc1" presStyleIdx="2" presStyleCnt="3" custScaleX="444582">
        <dgm:presLayoutVars>
          <dgm:bulletEnabled val="1"/>
        </dgm:presLayoutVars>
      </dgm:prSet>
      <dgm:spPr/>
      <dgm:t>
        <a:bodyPr/>
        <a:lstStyle/>
        <a:p>
          <a:endParaRPr lang="en-US"/>
        </a:p>
      </dgm:t>
    </dgm:pt>
  </dgm:ptLst>
  <dgm:cxnLst>
    <dgm:cxn modelId="{BD283B5E-5653-4D9E-B766-5A5DDBCF3475}" srcId="{BE0E7B05-A907-4D29-A6D0-CD1FEC7DDA40}" destId="{1ECC094C-68F6-47EF-B0A8-5D86AC5C2E1F}" srcOrd="1" destOrd="0" parTransId="{E3B5F3EC-0E54-42C6-BE4E-90A5F2E05E67}" sibTransId="{F99E94F6-EBBF-41F6-803E-530276C29DF2}"/>
    <dgm:cxn modelId="{CD684F0A-4833-4FA1-8835-3DC5A1C3905D}" type="presOf" srcId="{E3B5F3EC-0E54-42C6-BE4E-90A5F2E05E67}" destId="{CF4C3956-02AB-4CC2-89F6-DD8129856743}" srcOrd="0" destOrd="0" presId="urn:microsoft.com/office/officeart/2005/8/layout/hierarchy3"/>
    <dgm:cxn modelId="{7132E567-7754-4DE6-A786-64408CD002EF}" srcId="{BE0E7B05-A907-4D29-A6D0-CD1FEC7DDA40}" destId="{DCFE63E6-E240-4DE9-A5DD-6CFD6F828C22}" srcOrd="2" destOrd="0" parTransId="{04ED3090-308E-44D9-BC58-127AB95C7915}" sibTransId="{9E14AF9E-7F58-4713-A9A9-087EADDC70C0}"/>
    <dgm:cxn modelId="{EF16EC4E-9DC7-43EC-B1CF-B09F41CEEB5D}" srcId="{BE0E7B05-A907-4D29-A6D0-CD1FEC7DDA40}" destId="{A1E25F65-7C0F-42A3-B6B8-0225C1D54E7A}" srcOrd="0" destOrd="0" parTransId="{469D5665-C225-4863-A989-D1F2C84CA594}" sibTransId="{7229BF49-58E5-41B7-B107-E6118CFC92EE}"/>
    <dgm:cxn modelId="{B0AD1BE6-D550-4685-9574-5701FE246CD0}" type="presOf" srcId="{DCFE63E6-E240-4DE9-A5DD-6CFD6F828C22}" destId="{A10F4BF2-17F3-4611-87BC-63871192782E}" srcOrd="0" destOrd="0" presId="urn:microsoft.com/office/officeart/2005/8/layout/hierarchy3"/>
    <dgm:cxn modelId="{14BBFE47-1398-44A9-8A02-282254CB9B8E}" type="presOf" srcId="{BE0E7B05-A907-4D29-A6D0-CD1FEC7DDA40}" destId="{240ADD8B-77D0-4A52-9A50-9F08C1C954C4}" srcOrd="1" destOrd="0" presId="urn:microsoft.com/office/officeart/2005/8/layout/hierarchy3"/>
    <dgm:cxn modelId="{7403AE55-DDAA-4243-8CE5-466069202F3F}" type="presOf" srcId="{04ED3090-308E-44D9-BC58-127AB95C7915}" destId="{510EDE09-8E63-4C2A-8584-4AE498E78D35}" srcOrd="0" destOrd="0" presId="urn:microsoft.com/office/officeart/2005/8/layout/hierarchy3"/>
    <dgm:cxn modelId="{2FF27BF1-1383-484D-BF33-E1C9E38470A5}" type="presOf" srcId="{A1E25F65-7C0F-42A3-B6B8-0225C1D54E7A}" destId="{7A0300BD-AE82-43E7-8BC6-B2B772A1E091}" srcOrd="0" destOrd="0" presId="urn:microsoft.com/office/officeart/2005/8/layout/hierarchy3"/>
    <dgm:cxn modelId="{E2CF4E5D-D228-4682-A26D-1326DE1A3EAD}" srcId="{FF02A41B-36C6-46E9-A25F-16752386E67B}" destId="{BE0E7B05-A907-4D29-A6D0-CD1FEC7DDA40}" srcOrd="0" destOrd="0" parTransId="{472142E3-FA14-443F-ACAE-B51E7ABC7A99}" sibTransId="{B95702F4-09A9-446D-83EE-745D03979862}"/>
    <dgm:cxn modelId="{DE47D366-3992-42AA-9E97-58A0D12A86D7}" type="presOf" srcId="{469D5665-C225-4863-A989-D1F2C84CA594}" destId="{4183F9A1-1036-4D92-AC8E-2C5DBA5FAA73}" srcOrd="0" destOrd="0" presId="urn:microsoft.com/office/officeart/2005/8/layout/hierarchy3"/>
    <dgm:cxn modelId="{838CD387-5E95-423B-9BB5-026CB13B9795}" type="presOf" srcId="{BE0E7B05-A907-4D29-A6D0-CD1FEC7DDA40}" destId="{133ED6CB-A17A-4547-88BA-C51C19C61057}" srcOrd="0" destOrd="0" presId="urn:microsoft.com/office/officeart/2005/8/layout/hierarchy3"/>
    <dgm:cxn modelId="{3CD29313-DDDD-42CF-8ED2-53F9D4516EE9}" type="presOf" srcId="{1ECC094C-68F6-47EF-B0A8-5D86AC5C2E1F}" destId="{53DC6427-3F3B-46C8-9903-9660312B3282}" srcOrd="0" destOrd="0" presId="urn:microsoft.com/office/officeart/2005/8/layout/hierarchy3"/>
    <dgm:cxn modelId="{5DC1BE88-6121-4B8E-9AC8-2603E3DF6C3D}" type="presOf" srcId="{FF02A41B-36C6-46E9-A25F-16752386E67B}" destId="{4ED55E59-3D70-4314-AB40-992CBEFA9795}" srcOrd="0" destOrd="0" presId="urn:microsoft.com/office/officeart/2005/8/layout/hierarchy3"/>
    <dgm:cxn modelId="{6F449CEA-7067-4155-82C4-D116A016CDCB}" type="presParOf" srcId="{4ED55E59-3D70-4314-AB40-992CBEFA9795}" destId="{DEF75DA6-B585-4F67-A212-B905F509FF1D}" srcOrd="0" destOrd="0" presId="urn:microsoft.com/office/officeart/2005/8/layout/hierarchy3"/>
    <dgm:cxn modelId="{77992B67-0E00-4FA9-B126-23AEB9BF8B70}" type="presParOf" srcId="{DEF75DA6-B585-4F67-A212-B905F509FF1D}" destId="{AE8BCA1D-49DD-403B-A212-36422A628ECE}" srcOrd="0" destOrd="0" presId="urn:microsoft.com/office/officeart/2005/8/layout/hierarchy3"/>
    <dgm:cxn modelId="{8149C867-7F0D-4166-B9C4-FE3A9EE64C53}" type="presParOf" srcId="{AE8BCA1D-49DD-403B-A212-36422A628ECE}" destId="{133ED6CB-A17A-4547-88BA-C51C19C61057}" srcOrd="0" destOrd="0" presId="urn:microsoft.com/office/officeart/2005/8/layout/hierarchy3"/>
    <dgm:cxn modelId="{533B3C1E-A2A7-4E05-BDCC-774D7278709D}" type="presParOf" srcId="{AE8BCA1D-49DD-403B-A212-36422A628ECE}" destId="{240ADD8B-77D0-4A52-9A50-9F08C1C954C4}" srcOrd="1" destOrd="0" presId="urn:microsoft.com/office/officeart/2005/8/layout/hierarchy3"/>
    <dgm:cxn modelId="{B925CBC4-7D7D-4408-8046-B3DC05196A0F}" type="presParOf" srcId="{DEF75DA6-B585-4F67-A212-B905F509FF1D}" destId="{53D17A59-3F43-43D2-9D87-00A9A7B72D22}" srcOrd="1" destOrd="0" presId="urn:microsoft.com/office/officeart/2005/8/layout/hierarchy3"/>
    <dgm:cxn modelId="{A83EF797-0259-4A03-A957-91CF01973DAE}" type="presParOf" srcId="{53D17A59-3F43-43D2-9D87-00A9A7B72D22}" destId="{4183F9A1-1036-4D92-AC8E-2C5DBA5FAA73}" srcOrd="0" destOrd="0" presId="urn:microsoft.com/office/officeart/2005/8/layout/hierarchy3"/>
    <dgm:cxn modelId="{74F65659-78B8-44DE-B444-21E6D1E21131}" type="presParOf" srcId="{53D17A59-3F43-43D2-9D87-00A9A7B72D22}" destId="{7A0300BD-AE82-43E7-8BC6-B2B772A1E091}" srcOrd="1" destOrd="0" presId="urn:microsoft.com/office/officeart/2005/8/layout/hierarchy3"/>
    <dgm:cxn modelId="{8DBA3E54-17A1-4E36-AC00-9B470F818F5C}" type="presParOf" srcId="{53D17A59-3F43-43D2-9D87-00A9A7B72D22}" destId="{CF4C3956-02AB-4CC2-89F6-DD8129856743}" srcOrd="2" destOrd="0" presId="urn:microsoft.com/office/officeart/2005/8/layout/hierarchy3"/>
    <dgm:cxn modelId="{6B0B0543-D14C-40E8-B2E2-E474F95FE4B9}" type="presParOf" srcId="{53D17A59-3F43-43D2-9D87-00A9A7B72D22}" destId="{53DC6427-3F3B-46C8-9903-9660312B3282}" srcOrd="3" destOrd="0" presId="urn:microsoft.com/office/officeart/2005/8/layout/hierarchy3"/>
    <dgm:cxn modelId="{66D29361-9A04-45BA-A01F-C0BC366D66A2}" type="presParOf" srcId="{53D17A59-3F43-43D2-9D87-00A9A7B72D22}" destId="{510EDE09-8E63-4C2A-8584-4AE498E78D35}" srcOrd="4" destOrd="0" presId="urn:microsoft.com/office/officeart/2005/8/layout/hierarchy3"/>
    <dgm:cxn modelId="{FF1B4588-45AE-4C38-9AF1-EF0DD8589D83}" type="presParOf" srcId="{53D17A59-3F43-43D2-9D87-00A9A7B72D22}" destId="{A10F4BF2-17F3-4611-87BC-63871192782E}"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820C6F8-424B-41FC-966E-010377C0CDAC}"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C55C0BCB-8879-4C79-AF61-A24279B49A20}">
      <dgm:prSet/>
      <dgm:spPr/>
      <dgm:t>
        <a:bodyPr/>
        <a:lstStyle/>
        <a:p>
          <a:pPr rtl="1"/>
          <a:r>
            <a:rPr lang="ar-OM" b="1" u="sng" smtClean="0"/>
            <a:t>كل نظام اجتماعي ينقسم الى الأنظمة الفرعية التالية:</a:t>
          </a:r>
          <a:endParaRPr lang="en-US"/>
        </a:p>
      </dgm:t>
    </dgm:pt>
    <dgm:pt modelId="{244345A5-77CE-467F-BEEC-D6BE3B403EF0}" type="parTrans" cxnId="{5C76EE4E-3374-4429-B72C-C6B6FF91923D}">
      <dgm:prSet/>
      <dgm:spPr/>
      <dgm:t>
        <a:bodyPr/>
        <a:lstStyle/>
        <a:p>
          <a:endParaRPr lang="en-US"/>
        </a:p>
      </dgm:t>
    </dgm:pt>
    <dgm:pt modelId="{D73B8406-0A8A-4C26-9719-8DC01672F157}" type="sibTrans" cxnId="{5C76EE4E-3374-4429-B72C-C6B6FF91923D}">
      <dgm:prSet/>
      <dgm:spPr/>
      <dgm:t>
        <a:bodyPr/>
        <a:lstStyle/>
        <a:p>
          <a:endParaRPr lang="en-US"/>
        </a:p>
      </dgm:t>
    </dgm:pt>
    <dgm:pt modelId="{EBF4A39E-A797-4F83-BD40-CC6E0D990995}">
      <dgm:prSet/>
      <dgm:spPr/>
      <dgm:t>
        <a:bodyPr/>
        <a:lstStyle/>
        <a:p>
          <a:pPr rtl="1"/>
          <a:r>
            <a:rPr lang="ar-OM" b="1" smtClean="0"/>
            <a:t>النظام السياسي.</a:t>
          </a:r>
          <a:endParaRPr lang="en-US"/>
        </a:p>
      </dgm:t>
    </dgm:pt>
    <dgm:pt modelId="{114E9909-2E25-45C2-8057-8786A8D4E643}" type="parTrans" cxnId="{23243BAC-CEB7-4973-8FB8-052C2827DC5E}">
      <dgm:prSet/>
      <dgm:spPr/>
      <dgm:t>
        <a:bodyPr/>
        <a:lstStyle/>
        <a:p>
          <a:endParaRPr lang="en-US"/>
        </a:p>
      </dgm:t>
    </dgm:pt>
    <dgm:pt modelId="{E4D9803C-FD78-4ACB-B3A0-E552A8C7172C}" type="sibTrans" cxnId="{23243BAC-CEB7-4973-8FB8-052C2827DC5E}">
      <dgm:prSet/>
      <dgm:spPr/>
      <dgm:t>
        <a:bodyPr/>
        <a:lstStyle/>
        <a:p>
          <a:endParaRPr lang="en-US"/>
        </a:p>
      </dgm:t>
    </dgm:pt>
    <dgm:pt modelId="{381EA6A4-3FA3-41F2-BDA7-170DA2208FF2}">
      <dgm:prSet/>
      <dgm:spPr/>
      <dgm:t>
        <a:bodyPr/>
        <a:lstStyle/>
        <a:p>
          <a:pPr rtl="1"/>
          <a:r>
            <a:rPr lang="ar-OM" b="1" smtClean="0"/>
            <a:t>النظام الديني.</a:t>
          </a:r>
          <a:endParaRPr lang="en-US"/>
        </a:p>
      </dgm:t>
    </dgm:pt>
    <dgm:pt modelId="{BF07C07E-8576-40CC-9790-23BF77D82768}" type="parTrans" cxnId="{76ED9259-E73E-4E65-89E7-881F4CEE3A5A}">
      <dgm:prSet/>
      <dgm:spPr/>
      <dgm:t>
        <a:bodyPr/>
        <a:lstStyle/>
        <a:p>
          <a:endParaRPr lang="en-US"/>
        </a:p>
      </dgm:t>
    </dgm:pt>
    <dgm:pt modelId="{AD8D8D60-02E9-4C4D-A709-3475F9AF3D0F}" type="sibTrans" cxnId="{76ED9259-E73E-4E65-89E7-881F4CEE3A5A}">
      <dgm:prSet/>
      <dgm:spPr/>
      <dgm:t>
        <a:bodyPr/>
        <a:lstStyle/>
        <a:p>
          <a:endParaRPr lang="en-US"/>
        </a:p>
      </dgm:t>
    </dgm:pt>
    <dgm:pt modelId="{AC29C13D-4CEC-460F-A535-DCD4B6562E21}">
      <dgm:prSet/>
      <dgm:spPr/>
      <dgm:t>
        <a:bodyPr/>
        <a:lstStyle/>
        <a:p>
          <a:pPr rtl="1"/>
          <a:r>
            <a:rPr lang="ar-OM" b="1" smtClean="0"/>
            <a:t>النظام الاقتصادي.</a:t>
          </a:r>
          <a:endParaRPr lang="en-US"/>
        </a:p>
      </dgm:t>
    </dgm:pt>
    <dgm:pt modelId="{6783E27A-82AA-482A-BD2D-5D8A4A7675DB}" type="parTrans" cxnId="{17B8E826-1272-4D1A-A0BE-ECB10BE551CD}">
      <dgm:prSet/>
      <dgm:spPr/>
      <dgm:t>
        <a:bodyPr/>
        <a:lstStyle/>
        <a:p>
          <a:endParaRPr lang="en-US"/>
        </a:p>
      </dgm:t>
    </dgm:pt>
    <dgm:pt modelId="{B73A566E-84AD-4320-8DBA-E645259CA024}" type="sibTrans" cxnId="{17B8E826-1272-4D1A-A0BE-ECB10BE551CD}">
      <dgm:prSet/>
      <dgm:spPr/>
      <dgm:t>
        <a:bodyPr/>
        <a:lstStyle/>
        <a:p>
          <a:endParaRPr lang="en-US"/>
        </a:p>
      </dgm:t>
    </dgm:pt>
    <dgm:pt modelId="{9A8138CD-6192-4DC6-8E92-EBE7D783ED0A}">
      <dgm:prSet/>
      <dgm:spPr/>
      <dgm:t>
        <a:bodyPr/>
        <a:lstStyle/>
        <a:p>
          <a:pPr rtl="1"/>
          <a:r>
            <a:rPr lang="ar-OM" b="1" smtClean="0"/>
            <a:t>النظام التربوي.</a:t>
          </a:r>
          <a:endParaRPr lang="en-US"/>
        </a:p>
      </dgm:t>
    </dgm:pt>
    <dgm:pt modelId="{83717D42-454A-46D9-BB9F-EF8FF042ED7B}" type="parTrans" cxnId="{852DF9F1-0778-4E01-A21D-5418833FEE43}">
      <dgm:prSet/>
      <dgm:spPr/>
      <dgm:t>
        <a:bodyPr/>
        <a:lstStyle/>
        <a:p>
          <a:endParaRPr lang="en-US"/>
        </a:p>
      </dgm:t>
    </dgm:pt>
    <dgm:pt modelId="{7358E6C3-55B2-45E7-BA86-F1CBD2D45636}" type="sibTrans" cxnId="{852DF9F1-0778-4E01-A21D-5418833FEE43}">
      <dgm:prSet/>
      <dgm:spPr/>
      <dgm:t>
        <a:bodyPr/>
        <a:lstStyle/>
        <a:p>
          <a:endParaRPr lang="en-US"/>
        </a:p>
      </dgm:t>
    </dgm:pt>
    <dgm:pt modelId="{4A50A30D-F5FB-41AA-A9A3-F85A4614E1ED}" type="pres">
      <dgm:prSet presAssocID="{F820C6F8-424B-41FC-966E-010377C0CDAC}" presName="diagram" presStyleCnt="0">
        <dgm:presLayoutVars>
          <dgm:chPref val="1"/>
          <dgm:dir/>
          <dgm:animOne val="branch"/>
          <dgm:animLvl val="lvl"/>
          <dgm:resizeHandles/>
        </dgm:presLayoutVars>
      </dgm:prSet>
      <dgm:spPr/>
      <dgm:t>
        <a:bodyPr/>
        <a:lstStyle/>
        <a:p>
          <a:endParaRPr lang="en-US"/>
        </a:p>
      </dgm:t>
    </dgm:pt>
    <dgm:pt modelId="{A41D60A2-558E-46CE-B74C-8267385605CA}" type="pres">
      <dgm:prSet presAssocID="{C55C0BCB-8879-4C79-AF61-A24279B49A20}" presName="root" presStyleCnt="0"/>
      <dgm:spPr/>
    </dgm:pt>
    <dgm:pt modelId="{B4646172-B40F-4CCD-BB4F-027239FC81E9}" type="pres">
      <dgm:prSet presAssocID="{C55C0BCB-8879-4C79-AF61-A24279B49A20}" presName="rootComposite" presStyleCnt="0"/>
      <dgm:spPr/>
    </dgm:pt>
    <dgm:pt modelId="{3CE6E678-657C-4C04-A2B4-7758CF86CEA3}" type="pres">
      <dgm:prSet presAssocID="{C55C0BCB-8879-4C79-AF61-A24279B49A20}" presName="rootText" presStyleLbl="node1" presStyleIdx="0" presStyleCnt="1" custScaleX="363174"/>
      <dgm:spPr/>
      <dgm:t>
        <a:bodyPr/>
        <a:lstStyle/>
        <a:p>
          <a:endParaRPr lang="en-US"/>
        </a:p>
      </dgm:t>
    </dgm:pt>
    <dgm:pt modelId="{3281DE36-1F20-420F-B208-E829D378140E}" type="pres">
      <dgm:prSet presAssocID="{C55C0BCB-8879-4C79-AF61-A24279B49A20}" presName="rootConnector" presStyleLbl="node1" presStyleIdx="0" presStyleCnt="1"/>
      <dgm:spPr/>
      <dgm:t>
        <a:bodyPr/>
        <a:lstStyle/>
        <a:p>
          <a:endParaRPr lang="en-US"/>
        </a:p>
      </dgm:t>
    </dgm:pt>
    <dgm:pt modelId="{83FBF97D-9B3B-4669-BCDB-49C203B44DDF}" type="pres">
      <dgm:prSet presAssocID="{C55C0BCB-8879-4C79-AF61-A24279B49A20}" presName="childShape" presStyleCnt="0"/>
      <dgm:spPr/>
    </dgm:pt>
    <dgm:pt modelId="{C5C6707C-6E89-4807-894A-FEAEE45975D9}" type="pres">
      <dgm:prSet presAssocID="{114E9909-2E25-45C2-8057-8786A8D4E643}" presName="Name13" presStyleLbl="parChTrans1D2" presStyleIdx="0" presStyleCnt="4"/>
      <dgm:spPr/>
      <dgm:t>
        <a:bodyPr/>
        <a:lstStyle/>
        <a:p>
          <a:endParaRPr lang="en-US"/>
        </a:p>
      </dgm:t>
    </dgm:pt>
    <dgm:pt modelId="{B3C0B7BC-B566-45D1-B71C-AE9C9B877C95}" type="pres">
      <dgm:prSet presAssocID="{EBF4A39E-A797-4F83-BD40-CC6E0D990995}" presName="childText" presStyleLbl="bgAcc1" presStyleIdx="0" presStyleCnt="4">
        <dgm:presLayoutVars>
          <dgm:bulletEnabled val="1"/>
        </dgm:presLayoutVars>
      </dgm:prSet>
      <dgm:spPr/>
      <dgm:t>
        <a:bodyPr/>
        <a:lstStyle/>
        <a:p>
          <a:endParaRPr lang="en-US"/>
        </a:p>
      </dgm:t>
    </dgm:pt>
    <dgm:pt modelId="{5B56EF37-5AA4-48D4-B3A2-BB09C63C9C29}" type="pres">
      <dgm:prSet presAssocID="{BF07C07E-8576-40CC-9790-23BF77D82768}" presName="Name13" presStyleLbl="parChTrans1D2" presStyleIdx="1" presStyleCnt="4"/>
      <dgm:spPr/>
      <dgm:t>
        <a:bodyPr/>
        <a:lstStyle/>
        <a:p>
          <a:endParaRPr lang="en-US"/>
        </a:p>
      </dgm:t>
    </dgm:pt>
    <dgm:pt modelId="{8A5713CD-CD4E-4E7D-99D5-C31DA3E57B69}" type="pres">
      <dgm:prSet presAssocID="{381EA6A4-3FA3-41F2-BDA7-170DA2208FF2}" presName="childText" presStyleLbl="bgAcc1" presStyleIdx="1" presStyleCnt="4">
        <dgm:presLayoutVars>
          <dgm:bulletEnabled val="1"/>
        </dgm:presLayoutVars>
      </dgm:prSet>
      <dgm:spPr/>
      <dgm:t>
        <a:bodyPr/>
        <a:lstStyle/>
        <a:p>
          <a:endParaRPr lang="en-US"/>
        </a:p>
      </dgm:t>
    </dgm:pt>
    <dgm:pt modelId="{B494653C-73FF-476F-8839-16B19682A77B}" type="pres">
      <dgm:prSet presAssocID="{6783E27A-82AA-482A-BD2D-5D8A4A7675DB}" presName="Name13" presStyleLbl="parChTrans1D2" presStyleIdx="2" presStyleCnt="4"/>
      <dgm:spPr/>
      <dgm:t>
        <a:bodyPr/>
        <a:lstStyle/>
        <a:p>
          <a:endParaRPr lang="en-US"/>
        </a:p>
      </dgm:t>
    </dgm:pt>
    <dgm:pt modelId="{28EAEB1C-DA4B-4ACA-952E-091A9B9657ED}" type="pres">
      <dgm:prSet presAssocID="{AC29C13D-4CEC-460F-A535-DCD4B6562E21}" presName="childText" presStyleLbl="bgAcc1" presStyleIdx="2" presStyleCnt="4">
        <dgm:presLayoutVars>
          <dgm:bulletEnabled val="1"/>
        </dgm:presLayoutVars>
      </dgm:prSet>
      <dgm:spPr/>
      <dgm:t>
        <a:bodyPr/>
        <a:lstStyle/>
        <a:p>
          <a:endParaRPr lang="en-US"/>
        </a:p>
      </dgm:t>
    </dgm:pt>
    <dgm:pt modelId="{6AA2F9F1-8895-4CDF-B65F-EFD10EE6FD0C}" type="pres">
      <dgm:prSet presAssocID="{83717D42-454A-46D9-BB9F-EF8FF042ED7B}" presName="Name13" presStyleLbl="parChTrans1D2" presStyleIdx="3" presStyleCnt="4"/>
      <dgm:spPr/>
      <dgm:t>
        <a:bodyPr/>
        <a:lstStyle/>
        <a:p>
          <a:endParaRPr lang="en-US"/>
        </a:p>
      </dgm:t>
    </dgm:pt>
    <dgm:pt modelId="{D8EA7FFE-345E-4442-A1B5-CE3781B5DDE6}" type="pres">
      <dgm:prSet presAssocID="{9A8138CD-6192-4DC6-8E92-EBE7D783ED0A}" presName="childText" presStyleLbl="bgAcc1" presStyleIdx="3" presStyleCnt="4">
        <dgm:presLayoutVars>
          <dgm:bulletEnabled val="1"/>
        </dgm:presLayoutVars>
      </dgm:prSet>
      <dgm:spPr/>
      <dgm:t>
        <a:bodyPr/>
        <a:lstStyle/>
        <a:p>
          <a:endParaRPr lang="en-US"/>
        </a:p>
      </dgm:t>
    </dgm:pt>
  </dgm:ptLst>
  <dgm:cxnLst>
    <dgm:cxn modelId="{A76E065E-D839-4FC1-8395-37FFAB064DC1}" type="presOf" srcId="{381EA6A4-3FA3-41F2-BDA7-170DA2208FF2}" destId="{8A5713CD-CD4E-4E7D-99D5-C31DA3E57B69}" srcOrd="0" destOrd="0" presId="urn:microsoft.com/office/officeart/2005/8/layout/hierarchy3"/>
    <dgm:cxn modelId="{54277C7B-042F-4126-BF49-708B86EDFDED}" type="presOf" srcId="{AC29C13D-4CEC-460F-A535-DCD4B6562E21}" destId="{28EAEB1C-DA4B-4ACA-952E-091A9B9657ED}" srcOrd="0" destOrd="0" presId="urn:microsoft.com/office/officeart/2005/8/layout/hierarchy3"/>
    <dgm:cxn modelId="{23243BAC-CEB7-4973-8FB8-052C2827DC5E}" srcId="{C55C0BCB-8879-4C79-AF61-A24279B49A20}" destId="{EBF4A39E-A797-4F83-BD40-CC6E0D990995}" srcOrd="0" destOrd="0" parTransId="{114E9909-2E25-45C2-8057-8786A8D4E643}" sibTransId="{E4D9803C-FD78-4ACB-B3A0-E552A8C7172C}"/>
    <dgm:cxn modelId="{49740404-FA9A-43B6-800C-5869A06D155E}" type="presOf" srcId="{9A8138CD-6192-4DC6-8E92-EBE7D783ED0A}" destId="{D8EA7FFE-345E-4442-A1B5-CE3781B5DDE6}" srcOrd="0" destOrd="0" presId="urn:microsoft.com/office/officeart/2005/8/layout/hierarchy3"/>
    <dgm:cxn modelId="{91B31845-8AFC-472E-A658-DFB95CB073AF}" type="presOf" srcId="{114E9909-2E25-45C2-8057-8786A8D4E643}" destId="{C5C6707C-6E89-4807-894A-FEAEE45975D9}" srcOrd="0" destOrd="0" presId="urn:microsoft.com/office/officeart/2005/8/layout/hierarchy3"/>
    <dgm:cxn modelId="{A418724B-D802-4EE7-BB6E-73B3E2624207}" type="presOf" srcId="{6783E27A-82AA-482A-BD2D-5D8A4A7675DB}" destId="{B494653C-73FF-476F-8839-16B19682A77B}" srcOrd="0" destOrd="0" presId="urn:microsoft.com/office/officeart/2005/8/layout/hierarchy3"/>
    <dgm:cxn modelId="{90CEB9BE-0A70-4A7F-8ADF-9511D8412958}" type="presOf" srcId="{83717D42-454A-46D9-BB9F-EF8FF042ED7B}" destId="{6AA2F9F1-8895-4CDF-B65F-EFD10EE6FD0C}" srcOrd="0" destOrd="0" presId="urn:microsoft.com/office/officeart/2005/8/layout/hierarchy3"/>
    <dgm:cxn modelId="{F771E694-FD20-4FA5-9DB2-1ECBAD5D556D}" type="presOf" srcId="{EBF4A39E-A797-4F83-BD40-CC6E0D990995}" destId="{B3C0B7BC-B566-45D1-B71C-AE9C9B877C95}" srcOrd="0" destOrd="0" presId="urn:microsoft.com/office/officeart/2005/8/layout/hierarchy3"/>
    <dgm:cxn modelId="{76ED9259-E73E-4E65-89E7-881F4CEE3A5A}" srcId="{C55C0BCB-8879-4C79-AF61-A24279B49A20}" destId="{381EA6A4-3FA3-41F2-BDA7-170DA2208FF2}" srcOrd="1" destOrd="0" parTransId="{BF07C07E-8576-40CC-9790-23BF77D82768}" sibTransId="{AD8D8D60-02E9-4C4D-A709-3475F9AF3D0F}"/>
    <dgm:cxn modelId="{852DF9F1-0778-4E01-A21D-5418833FEE43}" srcId="{C55C0BCB-8879-4C79-AF61-A24279B49A20}" destId="{9A8138CD-6192-4DC6-8E92-EBE7D783ED0A}" srcOrd="3" destOrd="0" parTransId="{83717D42-454A-46D9-BB9F-EF8FF042ED7B}" sibTransId="{7358E6C3-55B2-45E7-BA86-F1CBD2D45636}"/>
    <dgm:cxn modelId="{989C3346-FC93-47D3-99AF-AEB050DF0DAF}" type="presOf" srcId="{F820C6F8-424B-41FC-966E-010377C0CDAC}" destId="{4A50A30D-F5FB-41AA-A9A3-F85A4614E1ED}" srcOrd="0" destOrd="0" presId="urn:microsoft.com/office/officeart/2005/8/layout/hierarchy3"/>
    <dgm:cxn modelId="{F69DCB86-836B-4A76-97F0-16A437B66CDB}" type="presOf" srcId="{C55C0BCB-8879-4C79-AF61-A24279B49A20}" destId="{3281DE36-1F20-420F-B208-E829D378140E}" srcOrd="1" destOrd="0" presId="urn:microsoft.com/office/officeart/2005/8/layout/hierarchy3"/>
    <dgm:cxn modelId="{5C76EE4E-3374-4429-B72C-C6B6FF91923D}" srcId="{F820C6F8-424B-41FC-966E-010377C0CDAC}" destId="{C55C0BCB-8879-4C79-AF61-A24279B49A20}" srcOrd="0" destOrd="0" parTransId="{244345A5-77CE-467F-BEEC-D6BE3B403EF0}" sibTransId="{D73B8406-0A8A-4C26-9719-8DC01672F157}"/>
    <dgm:cxn modelId="{17B8E826-1272-4D1A-A0BE-ECB10BE551CD}" srcId="{C55C0BCB-8879-4C79-AF61-A24279B49A20}" destId="{AC29C13D-4CEC-460F-A535-DCD4B6562E21}" srcOrd="2" destOrd="0" parTransId="{6783E27A-82AA-482A-BD2D-5D8A4A7675DB}" sibTransId="{B73A566E-84AD-4320-8DBA-E645259CA024}"/>
    <dgm:cxn modelId="{7431DF64-7FC5-466B-A4B4-D1D4BC6D7CEF}" type="presOf" srcId="{C55C0BCB-8879-4C79-AF61-A24279B49A20}" destId="{3CE6E678-657C-4C04-A2B4-7758CF86CEA3}" srcOrd="0" destOrd="0" presId="urn:microsoft.com/office/officeart/2005/8/layout/hierarchy3"/>
    <dgm:cxn modelId="{187EF153-6937-4A3A-B809-412DF1FB8B9E}" type="presOf" srcId="{BF07C07E-8576-40CC-9790-23BF77D82768}" destId="{5B56EF37-5AA4-48D4-B3A2-BB09C63C9C29}" srcOrd="0" destOrd="0" presId="urn:microsoft.com/office/officeart/2005/8/layout/hierarchy3"/>
    <dgm:cxn modelId="{DFE36E11-0E1F-4747-9F1C-E61F9A5B333A}" type="presParOf" srcId="{4A50A30D-F5FB-41AA-A9A3-F85A4614E1ED}" destId="{A41D60A2-558E-46CE-B74C-8267385605CA}" srcOrd="0" destOrd="0" presId="urn:microsoft.com/office/officeart/2005/8/layout/hierarchy3"/>
    <dgm:cxn modelId="{F093DB8D-4D4C-4B30-A95A-ADD0679802BD}" type="presParOf" srcId="{A41D60A2-558E-46CE-B74C-8267385605CA}" destId="{B4646172-B40F-4CCD-BB4F-027239FC81E9}" srcOrd="0" destOrd="0" presId="urn:microsoft.com/office/officeart/2005/8/layout/hierarchy3"/>
    <dgm:cxn modelId="{B7E1219D-BD17-45B7-A2F5-340CAC92734D}" type="presParOf" srcId="{B4646172-B40F-4CCD-BB4F-027239FC81E9}" destId="{3CE6E678-657C-4C04-A2B4-7758CF86CEA3}" srcOrd="0" destOrd="0" presId="urn:microsoft.com/office/officeart/2005/8/layout/hierarchy3"/>
    <dgm:cxn modelId="{719AAE54-4B83-463F-B213-869A205B5A7B}" type="presParOf" srcId="{B4646172-B40F-4CCD-BB4F-027239FC81E9}" destId="{3281DE36-1F20-420F-B208-E829D378140E}" srcOrd="1" destOrd="0" presId="urn:microsoft.com/office/officeart/2005/8/layout/hierarchy3"/>
    <dgm:cxn modelId="{6A63938F-D074-4484-A90C-D5F62DF1E6BB}" type="presParOf" srcId="{A41D60A2-558E-46CE-B74C-8267385605CA}" destId="{83FBF97D-9B3B-4669-BCDB-49C203B44DDF}" srcOrd="1" destOrd="0" presId="urn:microsoft.com/office/officeart/2005/8/layout/hierarchy3"/>
    <dgm:cxn modelId="{3B635ED6-C503-4829-B0B1-32727F0C0382}" type="presParOf" srcId="{83FBF97D-9B3B-4669-BCDB-49C203B44DDF}" destId="{C5C6707C-6E89-4807-894A-FEAEE45975D9}" srcOrd="0" destOrd="0" presId="urn:microsoft.com/office/officeart/2005/8/layout/hierarchy3"/>
    <dgm:cxn modelId="{E0D33E7D-DE32-49C4-8621-4BA5B363F15E}" type="presParOf" srcId="{83FBF97D-9B3B-4669-BCDB-49C203B44DDF}" destId="{B3C0B7BC-B566-45D1-B71C-AE9C9B877C95}" srcOrd="1" destOrd="0" presId="urn:microsoft.com/office/officeart/2005/8/layout/hierarchy3"/>
    <dgm:cxn modelId="{24BEE1A5-D1ED-40CA-823D-626BF57E50A3}" type="presParOf" srcId="{83FBF97D-9B3B-4669-BCDB-49C203B44DDF}" destId="{5B56EF37-5AA4-48D4-B3A2-BB09C63C9C29}" srcOrd="2" destOrd="0" presId="urn:microsoft.com/office/officeart/2005/8/layout/hierarchy3"/>
    <dgm:cxn modelId="{4D3A5FC9-DA34-4A97-8460-F7E880ADC167}" type="presParOf" srcId="{83FBF97D-9B3B-4669-BCDB-49C203B44DDF}" destId="{8A5713CD-CD4E-4E7D-99D5-C31DA3E57B69}" srcOrd="3" destOrd="0" presId="urn:microsoft.com/office/officeart/2005/8/layout/hierarchy3"/>
    <dgm:cxn modelId="{06A5C2B0-73EC-476F-A046-4287C41FD53E}" type="presParOf" srcId="{83FBF97D-9B3B-4669-BCDB-49C203B44DDF}" destId="{B494653C-73FF-476F-8839-16B19682A77B}" srcOrd="4" destOrd="0" presId="urn:microsoft.com/office/officeart/2005/8/layout/hierarchy3"/>
    <dgm:cxn modelId="{4E2C5443-A7AF-4821-A0A1-65CFF0DAF00A}" type="presParOf" srcId="{83FBF97D-9B3B-4669-BCDB-49C203B44DDF}" destId="{28EAEB1C-DA4B-4ACA-952E-091A9B9657ED}" srcOrd="5" destOrd="0" presId="urn:microsoft.com/office/officeart/2005/8/layout/hierarchy3"/>
    <dgm:cxn modelId="{35110799-1D69-4670-88A8-98FFF3862AE5}" type="presParOf" srcId="{83FBF97D-9B3B-4669-BCDB-49C203B44DDF}" destId="{6AA2F9F1-8895-4CDF-B65F-EFD10EE6FD0C}" srcOrd="6" destOrd="0" presId="urn:microsoft.com/office/officeart/2005/8/layout/hierarchy3"/>
    <dgm:cxn modelId="{2D7BB5B8-8E1E-4337-9248-8474D9BA1F13}" type="presParOf" srcId="{83FBF97D-9B3B-4669-BCDB-49C203B44DDF}" destId="{D8EA7FFE-345E-4442-A1B5-CE3781B5DDE6}"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9D58398-636D-4431-A4A6-5BFE146B7A6F}" type="doc">
      <dgm:prSet loTypeId="urn:microsoft.com/office/officeart/2005/8/layout/pyramid2" loCatId="pyramid" qsTypeId="urn:microsoft.com/office/officeart/2005/8/quickstyle/3d2" qsCatId="3D" csTypeId="urn:microsoft.com/office/officeart/2005/8/colors/accent1_2" csCatId="accent1" phldr="1"/>
      <dgm:spPr/>
      <dgm:t>
        <a:bodyPr/>
        <a:lstStyle/>
        <a:p>
          <a:endParaRPr lang="en-US"/>
        </a:p>
      </dgm:t>
    </dgm:pt>
    <dgm:pt modelId="{FA4E9121-62BA-405E-878D-D590DFF2CDC6}">
      <dgm:prSet/>
      <dgm:spPr/>
      <dgm:t>
        <a:bodyPr/>
        <a:lstStyle/>
        <a:p>
          <a:pPr rtl="1"/>
          <a:r>
            <a:rPr lang="ar-OM" b="1" dirty="0" smtClean="0"/>
            <a:t>الاتجاه الأول: </a:t>
          </a:r>
          <a:r>
            <a:rPr lang="ar-OM" dirty="0" smtClean="0"/>
            <a:t>على النظام التربوي المحافظة على الوضع الاجتماعي القائم والثقافة المحيطة به </a:t>
          </a:r>
          <a:r>
            <a:rPr lang="ar-OM" b="1" dirty="0" smtClean="0"/>
            <a:t>والسبب وراء هذا الاتجاه هو </a:t>
          </a:r>
          <a:r>
            <a:rPr lang="ar-OM" dirty="0" smtClean="0"/>
            <a:t>ان هذا التراث عزيز ويجب المحافظة علية نتيجة لأنه موروث من الاجيال وانه جاء نتيجة تضحيات السابقين.</a:t>
          </a:r>
          <a:endParaRPr lang="en-US" dirty="0"/>
        </a:p>
      </dgm:t>
    </dgm:pt>
    <dgm:pt modelId="{8FF8989E-03F3-4068-9479-13735F51DB8E}" type="parTrans" cxnId="{9EAE9C0D-86AE-4226-9590-2B376DC8B327}">
      <dgm:prSet/>
      <dgm:spPr/>
      <dgm:t>
        <a:bodyPr/>
        <a:lstStyle/>
        <a:p>
          <a:endParaRPr lang="en-US"/>
        </a:p>
      </dgm:t>
    </dgm:pt>
    <dgm:pt modelId="{5D690AB2-721C-4A20-AFBF-E785AF6DF69D}" type="sibTrans" cxnId="{9EAE9C0D-86AE-4226-9590-2B376DC8B327}">
      <dgm:prSet/>
      <dgm:spPr/>
      <dgm:t>
        <a:bodyPr/>
        <a:lstStyle/>
        <a:p>
          <a:endParaRPr lang="en-US"/>
        </a:p>
      </dgm:t>
    </dgm:pt>
    <dgm:pt modelId="{E9E8B21D-59A8-4DC2-BC79-EA7276214568}">
      <dgm:prSet/>
      <dgm:spPr/>
      <dgm:t>
        <a:bodyPr/>
        <a:lstStyle/>
        <a:p>
          <a:pPr rtl="1"/>
          <a:r>
            <a:rPr lang="ar-OM" b="1" dirty="0" smtClean="0"/>
            <a:t>الاتجاه الاخر: </a:t>
          </a:r>
          <a:r>
            <a:rPr lang="ar-OM" dirty="0" smtClean="0"/>
            <a:t>يدعو الفكر التربوي الى ان يقوم بمبادرات لإحداث التطوير والتحديث في سلوك الناس من خلال وسائل التربية والتعليم.</a:t>
          </a:r>
          <a:endParaRPr lang="en-US" dirty="0"/>
        </a:p>
      </dgm:t>
    </dgm:pt>
    <dgm:pt modelId="{AFAB0EE9-B882-45A9-B0B0-481BD5D9D26A}" type="parTrans" cxnId="{36F46060-50C5-417B-B3AB-38E07DB0AC94}">
      <dgm:prSet/>
      <dgm:spPr/>
      <dgm:t>
        <a:bodyPr/>
        <a:lstStyle/>
        <a:p>
          <a:endParaRPr lang="en-US"/>
        </a:p>
      </dgm:t>
    </dgm:pt>
    <dgm:pt modelId="{4D1E0F4E-2BC4-4865-ADD1-0736A87BF376}" type="sibTrans" cxnId="{36F46060-50C5-417B-B3AB-38E07DB0AC94}">
      <dgm:prSet/>
      <dgm:spPr/>
      <dgm:t>
        <a:bodyPr/>
        <a:lstStyle/>
        <a:p>
          <a:endParaRPr lang="en-US"/>
        </a:p>
      </dgm:t>
    </dgm:pt>
    <dgm:pt modelId="{C4E42D8F-9222-483E-B9C3-CCC4F4FA4448}" type="pres">
      <dgm:prSet presAssocID="{59D58398-636D-4431-A4A6-5BFE146B7A6F}" presName="compositeShape" presStyleCnt="0">
        <dgm:presLayoutVars>
          <dgm:dir/>
          <dgm:resizeHandles/>
        </dgm:presLayoutVars>
      </dgm:prSet>
      <dgm:spPr/>
      <dgm:t>
        <a:bodyPr/>
        <a:lstStyle/>
        <a:p>
          <a:endParaRPr lang="en-US"/>
        </a:p>
      </dgm:t>
    </dgm:pt>
    <dgm:pt modelId="{2F99A10C-31B0-4FC9-889E-52CD0E06022B}" type="pres">
      <dgm:prSet presAssocID="{59D58398-636D-4431-A4A6-5BFE146B7A6F}" presName="pyramid" presStyleLbl="node1" presStyleIdx="0" presStyleCnt="1"/>
      <dgm:spPr/>
    </dgm:pt>
    <dgm:pt modelId="{535ECA4E-C31F-44E6-A609-7461A7EE6918}" type="pres">
      <dgm:prSet presAssocID="{59D58398-636D-4431-A4A6-5BFE146B7A6F}" presName="theList" presStyleCnt="0"/>
      <dgm:spPr/>
    </dgm:pt>
    <dgm:pt modelId="{A8524F80-6444-4C2D-861C-C8E266DD5151}" type="pres">
      <dgm:prSet presAssocID="{FA4E9121-62BA-405E-878D-D590DFF2CDC6}" presName="aNode" presStyleLbl="fgAcc1" presStyleIdx="0" presStyleCnt="2" custScaleX="128505">
        <dgm:presLayoutVars>
          <dgm:bulletEnabled val="1"/>
        </dgm:presLayoutVars>
      </dgm:prSet>
      <dgm:spPr/>
      <dgm:t>
        <a:bodyPr/>
        <a:lstStyle/>
        <a:p>
          <a:endParaRPr lang="en-US"/>
        </a:p>
      </dgm:t>
    </dgm:pt>
    <dgm:pt modelId="{F3FFBAC3-1FA7-4102-B2C3-8591EC58BB5D}" type="pres">
      <dgm:prSet presAssocID="{FA4E9121-62BA-405E-878D-D590DFF2CDC6}" presName="aSpace" presStyleCnt="0"/>
      <dgm:spPr/>
    </dgm:pt>
    <dgm:pt modelId="{04709ACF-2A2D-4446-A9C6-7FBE6D4564CD}" type="pres">
      <dgm:prSet presAssocID="{E9E8B21D-59A8-4DC2-BC79-EA7276214568}" presName="aNode" presStyleLbl="fgAcc1" presStyleIdx="1" presStyleCnt="2" custScaleX="120903">
        <dgm:presLayoutVars>
          <dgm:bulletEnabled val="1"/>
        </dgm:presLayoutVars>
      </dgm:prSet>
      <dgm:spPr/>
      <dgm:t>
        <a:bodyPr/>
        <a:lstStyle/>
        <a:p>
          <a:endParaRPr lang="en-US"/>
        </a:p>
      </dgm:t>
    </dgm:pt>
    <dgm:pt modelId="{F4386EC7-5E02-4799-BD79-17AE2AEE6D67}" type="pres">
      <dgm:prSet presAssocID="{E9E8B21D-59A8-4DC2-BC79-EA7276214568}" presName="aSpace" presStyleCnt="0"/>
      <dgm:spPr/>
    </dgm:pt>
  </dgm:ptLst>
  <dgm:cxnLst>
    <dgm:cxn modelId="{98A411CB-51C3-481A-9F77-743D848AC627}" type="presOf" srcId="{59D58398-636D-4431-A4A6-5BFE146B7A6F}" destId="{C4E42D8F-9222-483E-B9C3-CCC4F4FA4448}" srcOrd="0" destOrd="0" presId="urn:microsoft.com/office/officeart/2005/8/layout/pyramid2"/>
    <dgm:cxn modelId="{FB2BAD1B-0B7A-4DB4-BC22-432331F8C1FB}" type="presOf" srcId="{FA4E9121-62BA-405E-878D-D590DFF2CDC6}" destId="{A8524F80-6444-4C2D-861C-C8E266DD5151}" srcOrd="0" destOrd="0" presId="urn:microsoft.com/office/officeart/2005/8/layout/pyramid2"/>
    <dgm:cxn modelId="{36F46060-50C5-417B-B3AB-38E07DB0AC94}" srcId="{59D58398-636D-4431-A4A6-5BFE146B7A6F}" destId="{E9E8B21D-59A8-4DC2-BC79-EA7276214568}" srcOrd="1" destOrd="0" parTransId="{AFAB0EE9-B882-45A9-B0B0-481BD5D9D26A}" sibTransId="{4D1E0F4E-2BC4-4865-ADD1-0736A87BF376}"/>
    <dgm:cxn modelId="{9EAE9C0D-86AE-4226-9590-2B376DC8B327}" srcId="{59D58398-636D-4431-A4A6-5BFE146B7A6F}" destId="{FA4E9121-62BA-405E-878D-D590DFF2CDC6}" srcOrd="0" destOrd="0" parTransId="{8FF8989E-03F3-4068-9479-13735F51DB8E}" sibTransId="{5D690AB2-721C-4A20-AFBF-E785AF6DF69D}"/>
    <dgm:cxn modelId="{1F601E00-3F96-4972-B339-64B26A195890}" type="presOf" srcId="{E9E8B21D-59A8-4DC2-BC79-EA7276214568}" destId="{04709ACF-2A2D-4446-A9C6-7FBE6D4564CD}" srcOrd="0" destOrd="0" presId="urn:microsoft.com/office/officeart/2005/8/layout/pyramid2"/>
    <dgm:cxn modelId="{C9E1DB08-923D-4896-90E1-00F663253334}" type="presParOf" srcId="{C4E42D8F-9222-483E-B9C3-CCC4F4FA4448}" destId="{2F99A10C-31B0-4FC9-889E-52CD0E06022B}" srcOrd="0" destOrd="0" presId="urn:microsoft.com/office/officeart/2005/8/layout/pyramid2"/>
    <dgm:cxn modelId="{CE39C5FD-7630-401D-83B5-EC9CED71880A}" type="presParOf" srcId="{C4E42D8F-9222-483E-B9C3-CCC4F4FA4448}" destId="{535ECA4E-C31F-44E6-A609-7461A7EE6918}" srcOrd="1" destOrd="0" presId="urn:microsoft.com/office/officeart/2005/8/layout/pyramid2"/>
    <dgm:cxn modelId="{6BBB7F96-A0BD-47B8-BD16-EB24E2DA3431}" type="presParOf" srcId="{535ECA4E-C31F-44E6-A609-7461A7EE6918}" destId="{A8524F80-6444-4C2D-861C-C8E266DD5151}" srcOrd="0" destOrd="0" presId="urn:microsoft.com/office/officeart/2005/8/layout/pyramid2"/>
    <dgm:cxn modelId="{2C262093-A86E-4AC2-BBB7-746EA5DCA19E}" type="presParOf" srcId="{535ECA4E-C31F-44E6-A609-7461A7EE6918}" destId="{F3FFBAC3-1FA7-4102-B2C3-8591EC58BB5D}" srcOrd="1" destOrd="0" presId="urn:microsoft.com/office/officeart/2005/8/layout/pyramid2"/>
    <dgm:cxn modelId="{49CCD83E-1C67-42C1-9DF5-02C358193F2C}" type="presParOf" srcId="{535ECA4E-C31F-44E6-A609-7461A7EE6918}" destId="{04709ACF-2A2D-4446-A9C6-7FBE6D4564CD}" srcOrd="2" destOrd="0" presId="urn:microsoft.com/office/officeart/2005/8/layout/pyramid2"/>
    <dgm:cxn modelId="{06B44CD4-8566-4E86-8103-314E6BC91421}" type="presParOf" srcId="{535ECA4E-C31F-44E6-A609-7461A7EE6918}" destId="{F4386EC7-5E02-4799-BD79-17AE2AEE6D67}" srcOrd="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32D83B7-4C04-43AD-B953-FE3BBEC0953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AA8D5D41-31C1-4E91-AD58-A062074738AD}">
      <dgm:prSet/>
      <dgm:spPr/>
      <dgm:t>
        <a:bodyPr/>
        <a:lstStyle/>
        <a:p>
          <a:pPr rtl="1"/>
          <a:r>
            <a:rPr lang="ar-OM" smtClean="0"/>
            <a:t>الايمان بان عملية التغير أمر ليس بالسهولة التي يتصورها البعض.</a:t>
          </a:r>
          <a:endParaRPr lang="en-US"/>
        </a:p>
      </dgm:t>
    </dgm:pt>
    <dgm:pt modelId="{EFD2E8AD-EA81-4519-8503-9E81234213F9}" type="parTrans" cxnId="{978BFE13-CA75-43FC-AF6C-C9D588DFDCFF}">
      <dgm:prSet/>
      <dgm:spPr/>
      <dgm:t>
        <a:bodyPr/>
        <a:lstStyle/>
        <a:p>
          <a:endParaRPr lang="en-US"/>
        </a:p>
      </dgm:t>
    </dgm:pt>
    <dgm:pt modelId="{849F8A03-4402-4970-94BB-34986466C15F}" type="sibTrans" cxnId="{978BFE13-CA75-43FC-AF6C-C9D588DFDCFF}">
      <dgm:prSet/>
      <dgm:spPr/>
      <dgm:t>
        <a:bodyPr/>
        <a:lstStyle/>
        <a:p>
          <a:endParaRPr lang="en-US"/>
        </a:p>
      </dgm:t>
    </dgm:pt>
    <dgm:pt modelId="{2A87C213-799C-42C8-9D2D-DF9D567197D2}">
      <dgm:prSet/>
      <dgm:spPr/>
      <dgm:t>
        <a:bodyPr/>
        <a:lstStyle/>
        <a:p>
          <a:pPr rtl="1"/>
          <a:r>
            <a:rPr lang="ar-OM" smtClean="0"/>
            <a:t>هل يضمن النظام التربوي عدم تعرضه للهزات الاجتماعية او الصرعات الطبقية.</a:t>
          </a:r>
          <a:endParaRPr lang="en-US"/>
        </a:p>
      </dgm:t>
    </dgm:pt>
    <dgm:pt modelId="{AFFC95DA-BE33-4145-943D-1ED49DBB188D}" type="parTrans" cxnId="{C9985987-6D85-4E90-B7B2-97831C74ABA1}">
      <dgm:prSet/>
      <dgm:spPr/>
      <dgm:t>
        <a:bodyPr/>
        <a:lstStyle/>
        <a:p>
          <a:endParaRPr lang="en-US"/>
        </a:p>
      </dgm:t>
    </dgm:pt>
    <dgm:pt modelId="{590FB273-9FEC-4506-9B3C-0A9DFA79F8D9}" type="sibTrans" cxnId="{C9985987-6D85-4E90-B7B2-97831C74ABA1}">
      <dgm:prSet/>
      <dgm:spPr/>
      <dgm:t>
        <a:bodyPr/>
        <a:lstStyle/>
        <a:p>
          <a:endParaRPr lang="en-US"/>
        </a:p>
      </dgm:t>
    </dgm:pt>
    <dgm:pt modelId="{EC2D6938-7222-4904-AE4B-FD6459E00825}">
      <dgm:prSet/>
      <dgm:spPr/>
      <dgm:t>
        <a:bodyPr/>
        <a:lstStyle/>
        <a:p>
          <a:pPr rtl="1"/>
          <a:r>
            <a:rPr lang="ar-OM" smtClean="0"/>
            <a:t>الايمان بان تحسين النظام الاجتماعي عملية تحتاج الى مزيد من الإمكانات المادية والإمكانات البشرية.</a:t>
          </a:r>
          <a:endParaRPr lang="en-US"/>
        </a:p>
      </dgm:t>
    </dgm:pt>
    <dgm:pt modelId="{0A85B6E6-389C-4CDF-95DE-9179A9C9272A}" type="parTrans" cxnId="{EC125095-AA6A-4EA6-9DD0-4B6E711CEC3A}">
      <dgm:prSet/>
      <dgm:spPr/>
      <dgm:t>
        <a:bodyPr/>
        <a:lstStyle/>
        <a:p>
          <a:endParaRPr lang="en-US"/>
        </a:p>
      </dgm:t>
    </dgm:pt>
    <dgm:pt modelId="{AD78CAAC-773B-48B2-8E94-5F954ED1ACEC}" type="sibTrans" cxnId="{EC125095-AA6A-4EA6-9DD0-4B6E711CEC3A}">
      <dgm:prSet/>
      <dgm:spPr/>
      <dgm:t>
        <a:bodyPr/>
        <a:lstStyle/>
        <a:p>
          <a:endParaRPr lang="en-US"/>
        </a:p>
      </dgm:t>
    </dgm:pt>
    <dgm:pt modelId="{6FFF2ED1-3F9C-4FC2-B7AF-BFE64E72821F}">
      <dgm:prSet/>
      <dgm:spPr/>
      <dgm:t>
        <a:bodyPr/>
        <a:lstStyle/>
        <a:p>
          <a:pPr rtl="1"/>
          <a:r>
            <a:rPr lang="ar-OM" smtClean="0"/>
            <a:t>ان يدرك أصحاب الطموح الكبير ان النظام التربوي لا يملك عصى سحرية لإحداث التغيير في النظام الاجتماعي.</a:t>
          </a:r>
          <a:endParaRPr lang="en-US"/>
        </a:p>
      </dgm:t>
    </dgm:pt>
    <dgm:pt modelId="{1881FDDD-DE6D-4A8D-890C-D84999D424F6}" type="parTrans" cxnId="{FD8625ED-E6F8-48FA-B3F4-53538FCF268A}">
      <dgm:prSet/>
      <dgm:spPr/>
      <dgm:t>
        <a:bodyPr/>
        <a:lstStyle/>
        <a:p>
          <a:endParaRPr lang="en-US"/>
        </a:p>
      </dgm:t>
    </dgm:pt>
    <dgm:pt modelId="{97AFA085-1E44-4080-8FDA-C3BFDB288F48}" type="sibTrans" cxnId="{FD8625ED-E6F8-48FA-B3F4-53538FCF268A}">
      <dgm:prSet/>
      <dgm:spPr/>
      <dgm:t>
        <a:bodyPr/>
        <a:lstStyle/>
        <a:p>
          <a:endParaRPr lang="en-US"/>
        </a:p>
      </dgm:t>
    </dgm:pt>
    <dgm:pt modelId="{D831E95C-BF30-4C83-9DB7-E82DDB134774}">
      <dgm:prSet/>
      <dgm:spPr/>
      <dgm:t>
        <a:bodyPr/>
        <a:lstStyle/>
        <a:p>
          <a:pPr rtl="1"/>
          <a:r>
            <a:rPr lang="ar-OM" smtClean="0"/>
            <a:t>عملية التغيير والتطوير من خلال النظام التربوي تحتاج الى الكثير من التأني والتفكر والتدبر مما يضفي على الفكر التربوي مسئولية خطيرة في تحديث النظام الاجتماعي والمتمثل في تربية الأجيال.</a:t>
          </a:r>
          <a:endParaRPr lang="en-US"/>
        </a:p>
      </dgm:t>
    </dgm:pt>
    <dgm:pt modelId="{C3AEC437-3E9B-4322-BC92-953D5DD8F907}" type="parTrans" cxnId="{4A6E7538-49B9-4C4B-BBE6-4203C8019BDA}">
      <dgm:prSet/>
      <dgm:spPr/>
      <dgm:t>
        <a:bodyPr/>
        <a:lstStyle/>
        <a:p>
          <a:endParaRPr lang="en-US"/>
        </a:p>
      </dgm:t>
    </dgm:pt>
    <dgm:pt modelId="{547CED4F-7634-4752-82DD-0EDEDC55A7AE}" type="sibTrans" cxnId="{4A6E7538-49B9-4C4B-BBE6-4203C8019BDA}">
      <dgm:prSet/>
      <dgm:spPr/>
      <dgm:t>
        <a:bodyPr/>
        <a:lstStyle/>
        <a:p>
          <a:endParaRPr lang="en-US"/>
        </a:p>
      </dgm:t>
    </dgm:pt>
    <dgm:pt modelId="{211F51D0-40FD-4DE7-AE02-ABEC1DC47D6B}" type="pres">
      <dgm:prSet presAssocID="{A32D83B7-4C04-43AD-B953-FE3BBEC09538}" presName="vert0" presStyleCnt="0">
        <dgm:presLayoutVars>
          <dgm:dir/>
          <dgm:animOne val="branch"/>
          <dgm:animLvl val="lvl"/>
        </dgm:presLayoutVars>
      </dgm:prSet>
      <dgm:spPr/>
      <dgm:t>
        <a:bodyPr/>
        <a:lstStyle/>
        <a:p>
          <a:endParaRPr lang="en-US"/>
        </a:p>
      </dgm:t>
    </dgm:pt>
    <dgm:pt modelId="{E50946DA-274D-4C6C-A2E3-D1E7B4CB843E}" type="pres">
      <dgm:prSet presAssocID="{AA8D5D41-31C1-4E91-AD58-A062074738AD}" presName="thickLine" presStyleLbl="alignNode1" presStyleIdx="0" presStyleCnt="5"/>
      <dgm:spPr/>
    </dgm:pt>
    <dgm:pt modelId="{2A99A915-76C4-4686-B60B-D7E398E4CEE4}" type="pres">
      <dgm:prSet presAssocID="{AA8D5D41-31C1-4E91-AD58-A062074738AD}" presName="horz1" presStyleCnt="0"/>
      <dgm:spPr/>
    </dgm:pt>
    <dgm:pt modelId="{FBB582F8-E7CB-43E5-8FF0-0B10A0F7C82C}" type="pres">
      <dgm:prSet presAssocID="{AA8D5D41-31C1-4E91-AD58-A062074738AD}" presName="tx1" presStyleLbl="revTx" presStyleIdx="0" presStyleCnt="5"/>
      <dgm:spPr/>
      <dgm:t>
        <a:bodyPr/>
        <a:lstStyle/>
        <a:p>
          <a:endParaRPr lang="en-US"/>
        </a:p>
      </dgm:t>
    </dgm:pt>
    <dgm:pt modelId="{678A7AC6-7E4B-44ED-8CD0-4B5BD112CF45}" type="pres">
      <dgm:prSet presAssocID="{AA8D5D41-31C1-4E91-AD58-A062074738AD}" presName="vert1" presStyleCnt="0"/>
      <dgm:spPr/>
    </dgm:pt>
    <dgm:pt modelId="{FA59F18F-9BD7-4DA9-A171-8A3CB23214F3}" type="pres">
      <dgm:prSet presAssocID="{2A87C213-799C-42C8-9D2D-DF9D567197D2}" presName="thickLine" presStyleLbl="alignNode1" presStyleIdx="1" presStyleCnt="5"/>
      <dgm:spPr/>
    </dgm:pt>
    <dgm:pt modelId="{A9AA2E65-37DC-4264-B638-CCAC91906FFE}" type="pres">
      <dgm:prSet presAssocID="{2A87C213-799C-42C8-9D2D-DF9D567197D2}" presName="horz1" presStyleCnt="0"/>
      <dgm:spPr/>
    </dgm:pt>
    <dgm:pt modelId="{0B1396FE-1799-463C-BD09-6F89F68F28B1}" type="pres">
      <dgm:prSet presAssocID="{2A87C213-799C-42C8-9D2D-DF9D567197D2}" presName="tx1" presStyleLbl="revTx" presStyleIdx="1" presStyleCnt="5"/>
      <dgm:spPr/>
      <dgm:t>
        <a:bodyPr/>
        <a:lstStyle/>
        <a:p>
          <a:endParaRPr lang="en-US"/>
        </a:p>
      </dgm:t>
    </dgm:pt>
    <dgm:pt modelId="{C7AEAA5D-ACC8-4590-ACE2-11A0D91F5554}" type="pres">
      <dgm:prSet presAssocID="{2A87C213-799C-42C8-9D2D-DF9D567197D2}" presName="vert1" presStyleCnt="0"/>
      <dgm:spPr/>
    </dgm:pt>
    <dgm:pt modelId="{B6F34D2E-052E-49DA-A70D-85FBB4390A1E}" type="pres">
      <dgm:prSet presAssocID="{EC2D6938-7222-4904-AE4B-FD6459E00825}" presName="thickLine" presStyleLbl="alignNode1" presStyleIdx="2" presStyleCnt="5"/>
      <dgm:spPr/>
    </dgm:pt>
    <dgm:pt modelId="{04F9D8F4-E539-4BA5-92DF-43F3A3DC71C3}" type="pres">
      <dgm:prSet presAssocID="{EC2D6938-7222-4904-AE4B-FD6459E00825}" presName="horz1" presStyleCnt="0"/>
      <dgm:spPr/>
    </dgm:pt>
    <dgm:pt modelId="{E32273EF-8265-4916-91E3-1C881D8C9BE5}" type="pres">
      <dgm:prSet presAssocID="{EC2D6938-7222-4904-AE4B-FD6459E00825}" presName="tx1" presStyleLbl="revTx" presStyleIdx="2" presStyleCnt="5"/>
      <dgm:spPr/>
      <dgm:t>
        <a:bodyPr/>
        <a:lstStyle/>
        <a:p>
          <a:endParaRPr lang="en-US"/>
        </a:p>
      </dgm:t>
    </dgm:pt>
    <dgm:pt modelId="{269F1E15-F98E-4B14-A970-76033B176F45}" type="pres">
      <dgm:prSet presAssocID="{EC2D6938-7222-4904-AE4B-FD6459E00825}" presName="vert1" presStyleCnt="0"/>
      <dgm:spPr/>
    </dgm:pt>
    <dgm:pt modelId="{DA0B4189-7569-42B2-939C-92EE96FFB585}" type="pres">
      <dgm:prSet presAssocID="{6FFF2ED1-3F9C-4FC2-B7AF-BFE64E72821F}" presName="thickLine" presStyleLbl="alignNode1" presStyleIdx="3" presStyleCnt="5"/>
      <dgm:spPr/>
    </dgm:pt>
    <dgm:pt modelId="{4DF6F352-4A36-4CD9-BAC2-1EEFBB2E0905}" type="pres">
      <dgm:prSet presAssocID="{6FFF2ED1-3F9C-4FC2-B7AF-BFE64E72821F}" presName="horz1" presStyleCnt="0"/>
      <dgm:spPr/>
    </dgm:pt>
    <dgm:pt modelId="{382E88C0-3CB0-4E1E-9D9A-A65FD51FC9C3}" type="pres">
      <dgm:prSet presAssocID="{6FFF2ED1-3F9C-4FC2-B7AF-BFE64E72821F}" presName="tx1" presStyleLbl="revTx" presStyleIdx="3" presStyleCnt="5"/>
      <dgm:spPr/>
      <dgm:t>
        <a:bodyPr/>
        <a:lstStyle/>
        <a:p>
          <a:endParaRPr lang="en-US"/>
        </a:p>
      </dgm:t>
    </dgm:pt>
    <dgm:pt modelId="{BAE33FE4-635B-463A-856E-73CC8F4811FF}" type="pres">
      <dgm:prSet presAssocID="{6FFF2ED1-3F9C-4FC2-B7AF-BFE64E72821F}" presName="vert1" presStyleCnt="0"/>
      <dgm:spPr/>
    </dgm:pt>
    <dgm:pt modelId="{4720A57D-6E14-4913-8DE7-28DAABBD13A8}" type="pres">
      <dgm:prSet presAssocID="{D831E95C-BF30-4C83-9DB7-E82DDB134774}" presName="thickLine" presStyleLbl="alignNode1" presStyleIdx="4" presStyleCnt="5"/>
      <dgm:spPr/>
    </dgm:pt>
    <dgm:pt modelId="{CE039071-9EA7-4354-8AE2-6A5F47A78B95}" type="pres">
      <dgm:prSet presAssocID="{D831E95C-BF30-4C83-9DB7-E82DDB134774}" presName="horz1" presStyleCnt="0"/>
      <dgm:spPr/>
    </dgm:pt>
    <dgm:pt modelId="{D7AEAFE4-0B4A-4089-B2DC-92D935B35F6B}" type="pres">
      <dgm:prSet presAssocID="{D831E95C-BF30-4C83-9DB7-E82DDB134774}" presName="tx1" presStyleLbl="revTx" presStyleIdx="4" presStyleCnt="5"/>
      <dgm:spPr/>
      <dgm:t>
        <a:bodyPr/>
        <a:lstStyle/>
        <a:p>
          <a:endParaRPr lang="en-US"/>
        </a:p>
      </dgm:t>
    </dgm:pt>
    <dgm:pt modelId="{BD1D5EB6-E59B-49DC-88CB-6E672802DA8D}" type="pres">
      <dgm:prSet presAssocID="{D831E95C-BF30-4C83-9DB7-E82DDB134774}" presName="vert1" presStyleCnt="0"/>
      <dgm:spPr/>
    </dgm:pt>
  </dgm:ptLst>
  <dgm:cxnLst>
    <dgm:cxn modelId="{B14716EC-8B75-4CF9-BECC-DD055865510D}" type="presOf" srcId="{EC2D6938-7222-4904-AE4B-FD6459E00825}" destId="{E32273EF-8265-4916-91E3-1C881D8C9BE5}" srcOrd="0" destOrd="0" presId="urn:microsoft.com/office/officeart/2008/layout/LinedList"/>
    <dgm:cxn modelId="{FD8625ED-E6F8-48FA-B3F4-53538FCF268A}" srcId="{A32D83B7-4C04-43AD-B953-FE3BBEC09538}" destId="{6FFF2ED1-3F9C-4FC2-B7AF-BFE64E72821F}" srcOrd="3" destOrd="0" parTransId="{1881FDDD-DE6D-4A8D-890C-D84999D424F6}" sibTransId="{97AFA085-1E44-4080-8FDA-C3BFDB288F48}"/>
    <dgm:cxn modelId="{34A62C16-D200-4131-9562-710CE9074D60}" type="presOf" srcId="{A32D83B7-4C04-43AD-B953-FE3BBEC09538}" destId="{211F51D0-40FD-4DE7-AE02-ABEC1DC47D6B}" srcOrd="0" destOrd="0" presId="urn:microsoft.com/office/officeart/2008/layout/LinedList"/>
    <dgm:cxn modelId="{4A6E7538-49B9-4C4B-BBE6-4203C8019BDA}" srcId="{A32D83B7-4C04-43AD-B953-FE3BBEC09538}" destId="{D831E95C-BF30-4C83-9DB7-E82DDB134774}" srcOrd="4" destOrd="0" parTransId="{C3AEC437-3E9B-4322-BC92-953D5DD8F907}" sibTransId="{547CED4F-7634-4752-82DD-0EDEDC55A7AE}"/>
    <dgm:cxn modelId="{0E6C1C34-19EC-42B1-8BCE-69146901C12D}" type="presOf" srcId="{2A87C213-799C-42C8-9D2D-DF9D567197D2}" destId="{0B1396FE-1799-463C-BD09-6F89F68F28B1}" srcOrd="0" destOrd="0" presId="urn:microsoft.com/office/officeart/2008/layout/LinedList"/>
    <dgm:cxn modelId="{A2E7F3BC-884D-4352-9D5D-043022E3F7F9}" type="presOf" srcId="{6FFF2ED1-3F9C-4FC2-B7AF-BFE64E72821F}" destId="{382E88C0-3CB0-4E1E-9D9A-A65FD51FC9C3}" srcOrd="0" destOrd="0" presId="urn:microsoft.com/office/officeart/2008/layout/LinedList"/>
    <dgm:cxn modelId="{978BFE13-CA75-43FC-AF6C-C9D588DFDCFF}" srcId="{A32D83B7-4C04-43AD-B953-FE3BBEC09538}" destId="{AA8D5D41-31C1-4E91-AD58-A062074738AD}" srcOrd="0" destOrd="0" parTransId="{EFD2E8AD-EA81-4519-8503-9E81234213F9}" sibTransId="{849F8A03-4402-4970-94BB-34986466C15F}"/>
    <dgm:cxn modelId="{EC125095-AA6A-4EA6-9DD0-4B6E711CEC3A}" srcId="{A32D83B7-4C04-43AD-B953-FE3BBEC09538}" destId="{EC2D6938-7222-4904-AE4B-FD6459E00825}" srcOrd="2" destOrd="0" parTransId="{0A85B6E6-389C-4CDF-95DE-9179A9C9272A}" sibTransId="{AD78CAAC-773B-48B2-8E94-5F954ED1ACEC}"/>
    <dgm:cxn modelId="{52646AEA-1C77-492C-8B31-5861517CA302}" type="presOf" srcId="{AA8D5D41-31C1-4E91-AD58-A062074738AD}" destId="{FBB582F8-E7CB-43E5-8FF0-0B10A0F7C82C}" srcOrd="0" destOrd="0" presId="urn:microsoft.com/office/officeart/2008/layout/LinedList"/>
    <dgm:cxn modelId="{2BD45422-78EE-4FB6-95E3-C5FAA6F4EB9B}" type="presOf" srcId="{D831E95C-BF30-4C83-9DB7-E82DDB134774}" destId="{D7AEAFE4-0B4A-4089-B2DC-92D935B35F6B}" srcOrd="0" destOrd="0" presId="urn:microsoft.com/office/officeart/2008/layout/LinedList"/>
    <dgm:cxn modelId="{C9985987-6D85-4E90-B7B2-97831C74ABA1}" srcId="{A32D83B7-4C04-43AD-B953-FE3BBEC09538}" destId="{2A87C213-799C-42C8-9D2D-DF9D567197D2}" srcOrd="1" destOrd="0" parTransId="{AFFC95DA-BE33-4145-943D-1ED49DBB188D}" sibTransId="{590FB273-9FEC-4506-9B3C-0A9DFA79F8D9}"/>
    <dgm:cxn modelId="{DC7166F0-BD02-4042-A4E4-4CC31638C8E6}" type="presParOf" srcId="{211F51D0-40FD-4DE7-AE02-ABEC1DC47D6B}" destId="{E50946DA-274D-4C6C-A2E3-D1E7B4CB843E}" srcOrd="0" destOrd="0" presId="urn:microsoft.com/office/officeart/2008/layout/LinedList"/>
    <dgm:cxn modelId="{54CD919C-0584-4DFF-9766-2D1F91419FC9}" type="presParOf" srcId="{211F51D0-40FD-4DE7-AE02-ABEC1DC47D6B}" destId="{2A99A915-76C4-4686-B60B-D7E398E4CEE4}" srcOrd="1" destOrd="0" presId="urn:microsoft.com/office/officeart/2008/layout/LinedList"/>
    <dgm:cxn modelId="{E5FD1CE9-A62B-4AF1-A979-42F5C6D68AC5}" type="presParOf" srcId="{2A99A915-76C4-4686-B60B-D7E398E4CEE4}" destId="{FBB582F8-E7CB-43E5-8FF0-0B10A0F7C82C}" srcOrd="0" destOrd="0" presId="urn:microsoft.com/office/officeart/2008/layout/LinedList"/>
    <dgm:cxn modelId="{BDA27686-9FF8-470F-95FA-A40BDD38BCFE}" type="presParOf" srcId="{2A99A915-76C4-4686-B60B-D7E398E4CEE4}" destId="{678A7AC6-7E4B-44ED-8CD0-4B5BD112CF45}" srcOrd="1" destOrd="0" presId="urn:microsoft.com/office/officeart/2008/layout/LinedList"/>
    <dgm:cxn modelId="{CB3069F5-CADA-45A8-9259-A0FFAA0BEE9A}" type="presParOf" srcId="{211F51D0-40FD-4DE7-AE02-ABEC1DC47D6B}" destId="{FA59F18F-9BD7-4DA9-A171-8A3CB23214F3}" srcOrd="2" destOrd="0" presId="urn:microsoft.com/office/officeart/2008/layout/LinedList"/>
    <dgm:cxn modelId="{D5D66355-E259-48DF-B011-EFB474747403}" type="presParOf" srcId="{211F51D0-40FD-4DE7-AE02-ABEC1DC47D6B}" destId="{A9AA2E65-37DC-4264-B638-CCAC91906FFE}" srcOrd="3" destOrd="0" presId="urn:microsoft.com/office/officeart/2008/layout/LinedList"/>
    <dgm:cxn modelId="{CE5BEFF1-3955-4140-9529-3F92B916B755}" type="presParOf" srcId="{A9AA2E65-37DC-4264-B638-CCAC91906FFE}" destId="{0B1396FE-1799-463C-BD09-6F89F68F28B1}" srcOrd="0" destOrd="0" presId="urn:microsoft.com/office/officeart/2008/layout/LinedList"/>
    <dgm:cxn modelId="{B324C5B8-C808-4D47-B20E-A45C5B534758}" type="presParOf" srcId="{A9AA2E65-37DC-4264-B638-CCAC91906FFE}" destId="{C7AEAA5D-ACC8-4590-ACE2-11A0D91F5554}" srcOrd="1" destOrd="0" presId="urn:microsoft.com/office/officeart/2008/layout/LinedList"/>
    <dgm:cxn modelId="{6EE00E5F-7C67-46E3-9954-EF52B8C92F07}" type="presParOf" srcId="{211F51D0-40FD-4DE7-AE02-ABEC1DC47D6B}" destId="{B6F34D2E-052E-49DA-A70D-85FBB4390A1E}" srcOrd="4" destOrd="0" presId="urn:microsoft.com/office/officeart/2008/layout/LinedList"/>
    <dgm:cxn modelId="{EF81EA36-0082-4B84-8220-789B9EC53814}" type="presParOf" srcId="{211F51D0-40FD-4DE7-AE02-ABEC1DC47D6B}" destId="{04F9D8F4-E539-4BA5-92DF-43F3A3DC71C3}" srcOrd="5" destOrd="0" presId="urn:microsoft.com/office/officeart/2008/layout/LinedList"/>
    <dgm:cxn modelId="{2962A688-B55D-41D4-9419-58CF67FC7A90}" type="presParOf" srcId="{04F9D8F4-E539-4BA5-92DF-43F3A3DC71C3}" destId="{E32273EF-8265-4916-91E3-1C881D8C9BE5}" srcOrd="0" destOrd="0" presId="urn:microsoft.com/office/officeart/2008/layout/LinedList"/>
    <dgm:cxn modelId="{1049A6B9-CB00-4C70-9521-92384426BBE4}" type="presParOf" srcId="{04F9D8F4-E539-4BA5-92DF-43F3A3DC71C3}" destId="{269F1E15-F98E-4B14-A970-76033B176F45}" srcOrd="1" destOrd="0" presId="urn:microsoft.com/office/officeart/2008/layout/LinedList"/>
    <dgm:cxn modelId="{F9DDAAB4-D920-4087-A7B3-98F40CC8E57F}" type="presParOf" srcId="{211F51D0-40FD-4DE7-AE02-ABEC1DC47D6B}" destId="{DA0B4189-7569-42B2-939C-92EE96FFB585}" srcOrd="6" destOrd="0" presId="urn:microsoft.com/office/officeart/2008/layout/LinedList"/>
    <dgm:cxn modelId="{86CDB00E-6387-4A61-A150-72C29C4F0F42}" type="presParOf" srcId="{211F51D0-40FD-4DE7-AE02-ABEC1DC47D6B}" destId="{4DF6F352-4A36-4CD9-BAC2-1EEFBB2E0905}" srcOrd="7" destOrd="0" presId="urn:microsoft.com/office/officeart/2008/layout/LinedList"/>
    <dgm:cxn modelId="{0EA13366-8E80-4BA1-8E2E-65ED5848BFB0}" type="presParOf" srcId="{4DF6F352-4A36-4CD9-BAC2-1EEFBB2E0905}" destId="{382E88C0-3CB0-4E1E-9D9A-A65FD51FC9C3}" srcOrd="0" destOrd="0" presId="urn:microsoft.com/office/officeart/2008/layout/LinedList"/>
    <dgm:cxn modelId="{D0BB6FF5-2D12-42AE-92DE-19875B0CC1B0}" type="presParOf" srcId="{4DF6F352-4A36-4CD9-BAC2-1EEFBB2E0905}" destId="{BAE33FE4-635B-463A-856E-73CC8F4811FF}" srcOrd="1" destOrd="0" presId="urn:microsoft.com/office/officeart/2008/layout/LinedList"/>
    <dgm:cxn modelId="{596E17C1-77B6-4795-92DE-C897456B759B}" type="presParOf" srcId="{211F51D0-40FD-4DE7-AE02-ABEC1DC47D6B}" destId="{4720A57D-6E14-4913-8DE7-28DAABBD13A8}" srcOrd="8" destOrd="0" presId="urn:microsoft.com/office/officeart/2008/layout/LinedList"/>
    <dgm:cxn modelId="{38C35FE3-D01B-409E-8939-78E99D8284AE}" type="presParOf" srcId="{211F51D0-40FD-4DE7-AE02-ABEC1DC47D6B}" destId="{CE039071-9EA7-4354-8AE2-6A5F47A78B95}" srcOrd="9" destOrd="0" presId="urn:microsoft.com/office/officeart/2008/layout/LinedList"/>
    <dgm:cxn modelId="{855B36BA-85DD-4BA9-842E-E59D3AA6F488}" type="presParOf" srcId="{CE039071-9EA7-4354-8AE2-6A5F47A78B95}" destId="{D7AEAFE4-0B4A-4089-B2DC-92D935B35F6B}" srcOrd="0" destOrd="0" presId="urn:microsoft.com/office/officeart/2008/layout/LinedList"/>
    <dgm:cxn modelId="{3862B429-1FF5-4417-BA0A-61896E07C25B}" type="presParOf" srcId="{CE039071-9EA7-4354-8AE2-6A5F47A78B95}" destId="{BD1D5EB6-E59B-49DC-88CB-6E672802DA8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5D007-254F-453F-AA90-DB11A004341C}">
      <dsp:nvSpPr>
        <dsp:cNvPr id="0" name=""/>
        <dsp:cNvSpPr/>
      </dsp:nvSpPr>
      <dsp:spPr>
        <a:xfrm>
          <a:off x="3023878" y="1504"/>
          <a:ext cx="1411325" cy="14113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smtClean="0"/>
            <a:t>العامل الديني.</a:t>
          </a:r>
          <a:endParaRPr lang="en-US" sz="2000" kern="1200"/>
        </a:p>
      </dsp:txBody>
      <dsp:txXfrm>
        <a:off x="3230562" y="208188"/>
        <a:ext cx="997957" cy="997957"/>
      </dsp:txXfrm>
    </dsp:sp>
    <dsp:sp modelId="{1B53F2DB-1E7B-4609-A324-C850F9B95793}">
      <dsp:nvSpPr>
        <dsp:cNvPr id="0" name=""/>
        <dsp:cNvSpPr/>
      </dsp:nvSpPr>
      <dsp:spPr>
        <a:xfrm rot="2160000">
          <a:off x="4390616" y="1085620"/>
          <a:ext cx="375246" cy="4763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401366" y="1147799"/>
        <a:ext cx="262672" cy="285794"/>
      </dsp:txXfrm>
    </dsp:sp>
    <dsp:sp modelId="{9389056F-C773-4E0A-8932-68BC592E8F24}">
      <dsp:nvSpPr>
        <dsp:cNvPr id="0" name=""/>
        <dsp:cNvSpPr/>
      </dsp:nvSpPr>
      <dsp:spPr>
        <a:xfrm>
          <a:off x="4738458" y="1247219"/>
          <a:ext cx="1411325" cy="14113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smtClean="0"/>
            <a:t>العامل الجغرافي.</a:t>
          </a:r>
          <a:endParaRPr lang="en-US" sz="2000" kern="1200"/>
        </a:p>
      </dsp:txBody>
      <dsp:txXfrm>
        <a:off x="4945142" y="1453903"/>
        <a:ext cx="997957" cy="997957"/>
      </dsp:txXfrm>
    </dsp:sp>
    <dsp:sp modelId="{8ECDB4B6-0007-4B1D-9116-58D987E8AFC4}">
      <dsp:nvSpPr>
        <dsp:cNvPr id="0" name=""/>
        <dsp:cNvSpPr/>
      </dsp:nvSpPr>
      <dsp:spPr>
        <a:xfrm rot="6480000">
          <a:off x="4932324" y="2712424"/>
          <a:ext cx="375246" cy="4763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5006005" y="2754156"/>
        <a:ext cx="262672" cy="285794"/>
      </dsp:txXfrm>
    </dsp:sp>
    <dsp:sp modelId="{A29B83E4-5884-4D52-839B-95A7E0CE5758}">
      <dsp:nvSpPr>
        <dsp:cNvPr id="0" name=""/>
        <dsp:cNvSpPr/>
      </dsp:nvSpPr>
      <dsp:spPr>
        <a:xfrm>
          <a:off x="4083547" y="3262828"/>
          <a:ext cx="1411325" cy="14113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smtClean="0"/>
            <a:t>العامل السياسي.</a:t>
          </a:r>
          <a:endParaRPr lang="en-US" sz="2000" kern="1200"/>
        </a:p>
      </dsp:txBody>
      <dsp:txXfrm>
        <a:off x="4290231" y="3469512"/>
        <a:ext cx="997957" cy="997957"/>
      </dsp:txXfrm>
    </dsp:sp>
    <dsp:sp modelId="{53AB3CD9-115C-4BC3-8611-94DC2CD8F0E2}">
      <dsp:nvSpPr>
        <dsp:cNvPr id="0" name=""/>
        <dsp:cNvSpPr/>
      </dsp:nvSpPr>
      <dsp:spPr>
        <a:xfrm rot="10800000">
          <a:off x="3552538" y="3730329"/>
          <a:ext cx="375246" cy="4763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3665112" y="3825593"/>
        <a:ext cx="262672" cy="285794"/>
      </dsp:txXfrm>
    </dsp:sp>
    <dsp:sp modelId="{C52CB5BC-C032-4EFD-9787-CD4FAEFA4790}">
      <dsp:nvSpPr>
        <dsp:cNvPr id="0" name=""/>
        <dsp:cNvSpPr/>
      </dsp:nvSpPr>
      <dsp:spPr>
        <a:xfrm>
          <a:off x="1964210" y="3262828"/>
          <a:ext cx="1411325" cy="14113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smtClean="0"/>
            <a:t>عامل اللغة.</a:t>
          </a:r>
          <a:endParaRPr lang="en-US" sz="2000" kern="1200"/>
        </a:p>
      </dsp:txBody>
      <dsp:txXfrm>
        <a:off x="2170894" y="3469512"/>
        <a:ext cx="997957" cy="997957"/>
      </dsp:txXfrm>
    </dsp:sp>
    <dsp:sp modelId="{51961585-424E-44E5-8017-97353635D7D5}">
      <dsp:nvSpPr>
        <dsp:cNvPr id="0" name=""/>
        <dsp:cNvSpPr/>
      </dsp:nvSpPr>
      <dsp:spPr>
        <a:xfrm rot="15120000">
          <a:off x="2158076" y="2732625"/>
          <a:ext cx="375246" cy="4763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2231757" y="2881421"/>
        <a:ext cx="262672" cy="285794"/>
      </dsp:txXfrm>
    </dsp:sp>
    <dsp:sp modelId="{3729E265-2416-46F1-A372-9CFF05B0DDC1}">
      <dsp:nvSpPr>
        <dsp:cNvPr id="0" name=""/>
        <dsp:cNvSpPr/>
      </dsp:nvSpPr>
      <dsp:spPr>
        <a:xfrm>
          <a:off x="1309299" y="1247219"/>
          <a:ext cx="1411325" cy="14113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smtClean="0"/>
            <a:t>العامل الاقتصادي.</a:t>
          </a:r>
          <a:endParaRPr lang="en-US" sz="2000" kern="1200"/>
        </a:p>
      </dsp:txBody>
      <dsp:txXfrm>
        <a:off x="1515983" y="1453903"/>
        <a:ext cx="997957" cy="997957"/>
      </dsp:txXfrm>
    </dsp:sp>
    <dsp:sp modelId="{7D987DB0-90E3-49EE-A017-C9042BE78596}">
      <dsp:nvSpPr>
        <dsp:cNvPr id="0" name=""/>
        <dsp:cNvSpPr/>
      </dsp:nvSpPr>
      <dsp:spPr>
        <a:xfrm rot="19440000">
          <a:off x="2676036" y="1098105"/>
          <a:ext cx="375246" cy="4763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686786" y="1226454"/>
        <a:ext cx="262672" cy="2857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5D1AC-B824-40F1-BEA5-747D7C39AA95}">
      <dsp:nvSpPr>
        <dsp:cNvPr id="0" name=""/>
        <dsp:cNvSpPr/>
      </dsp:nvSpPr>
      <dsp:spPr>
        <a:xfrm>
          <a:off x="0" y="5255"/>
          <a:ext cx="9001156" cy="16684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rtl="1">
            <a:lnSpc>
              <a:spcPct val="90000"/>
            </a:lnSpc>
            <a:spcBef>
              <a:spcPct val="0"/>
            </a:spcBef>
            <a:spcAft>
              <a:spcPct val="35000"/>
            </a:spcAft>
          </a:pPr>
          <a:r>
            <a:rPr lang="ar-SA" sz="4200" b="1" kern="1200" dirty="0" smtClean="0"/>
            <a:t>العامل الديني </a:t>
          </a:r>
          <a:endParaRPr lang="en-US" sz="4200" b="1" kern="1200" dirty="0"/>
        </a:p>
      </dsp:txBody>
      <dsp:txXfrm>
        <a:off x="81447" y="86702"/>
        <a:ext cx="8838262" cy="1505562"/>
      </dsp:txXfrm>
    </dsp:sp>
    <dsp:sp modelId="{FB3D6096-C181-45C8-A988-CDE05C279FF1}">
      <dsp:nvSpPr>
        <dsp:cNvPr id="0" name=""/>
        <dsp:cNvSpPr/>
      </dsp:nvSpPr>
      <dsp:spPr>
        <a:xfrm>
          <a:off x="0" y="1794671"/>
          <a:ext cx="9001156" cy="16684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rtl="1">
            <a:lnSpc>
              <a:spcPct val="90000"/>
            </a:lnSpc>
            <a:spcBef>
              <a:spcPct val="0"/>
            </a:spcBef>
            <a:spcAft>
              <a:spcPct val="35000"/>
            </a:spcAft>
          </a:pPr>
          <a:r>
            <a:rPr lang="ar-SA" sz="4200" b="1" kern="1200" dirty="0" smtClean="0"/>
            <a:t>العامل الجغرافي ( المناخ –التضاريس )</a:t>
          </a:r>
          <a:endParaRPr lang="en-US" sz="4200" b="1" kern="1200" dirty="0"/>
        </a:p>
      </dsp:txBody>
      <dsp:txXfrm>
        <a:off x="81447" y="1876118"/>
        <a:ext cx="8838262" cy="1505562"/>
      </dsp:txXfrm>
    </dsp:sp>
    <dsp:sp modelId="{BA75FF48-73D0-463E-887A-43A19D6D8E29}">
      <dsp:nvSpPr>
        <dsp:cNvPr id="0" name=""/>
        <dsp:cNvSpPr/>
      </dsp:nvSpPr>
      <dsp:spPr>
        <a:xfrm>
          <a:off x="0" y="3584088"/>
          <a:ext cx="9001156" cy="16684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rtl="1">
            <a:lnSpc>
              <a:spcPct val="90000"/>
            </a:lnSpc>
            <a:spcBef>
              <a:spcPct val="0"/>
            </a:spcBef>
            <a:spcAft>
              <a:spcPct val="35000"/>
            </a:spcAft>
          </a:pPr>
          <a:r>
            <a:rPr lang="ar-SA" sz="4200" b="1" kern="1200" dirty="0" smtClean="0"/>
            <a:t>العامل السياسي (مفهوم المواطنة – مفهوم تكافؤ الفرص </a:t>
          </a:r>
          <a:r>
            <a:rPr lang="ar-OM" sz="4200" b="1" kern="1200" dirty="0" smtClean="0"/>
            <a:t>ا</a:t>
          </a:r>
          <a:r>
            <a:rPr lang="ar-SA" sz="4200" b="1" kern="1200" dirty="0" smtClean="0"/>
            <a:t>لتعليمية –مفهوم الحراك الاجتماعي ) </a:t>
          </a:r>
          <a:endParaRPr lang="en-US" sz="4200" b="1" kern="1200" dirty="0"/>
        </a:p>
      </dsp:txBody>
      <dsp:txXfrm>
        <a:off x="81447" y="3665535"/>
        <a:ext cx="8838262" cy="15055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BC83F-3AF6-4D97-9CD7-4D5704082B4A}">
      <dsp:nvSpPr>
        <dsp:cNvPr id="0" name=""/>
        <dsp:cNvSpPr/>
      </dsp:nvSpPr>
      <dsp:spPr>
        <a:xfrm>
          <a:off x="0" y="14253"/>
          <a:ext cx="8929718" cy="3290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rtl="1">
            <a:lnSpc>
              <a:spcPct val="90000"/>
            </a:lnSpc>
            <a:spcBef>
              <a:spcPct val="0"/>
            </a:spcBef>
            <a:spcAft>
              <a:spcPct val="35000"/>
            </a:spcAft>
          </a:pPr>
          <a:r>
            <a:rPr lang="ar-SA" sz="3700" b="1" kern="1200" dirty="0" smtClean="0"/>
            <a:t>عامل اللغة</a:t>
          </a:r>
          <a:endParaRPr lang="ar-OM" sz="3700" b="1" kern="1200" dirty="0" smtClean="0"/>
        </a:p>
        <a:p>
          <a:pPr lvl="0" algn="ctr" defTabSz="1644650" rtl="1">
            <a:lnSpc>
              <a:spcPct val="90000"/>
            </a:lnSpc>
            <a:spcBef>
              <a:spcPct val="0"/>
            </a:spcBef>
            <a:spcAft>
              <a:spcPct val="35000"/>
            </a:spcAft>
          </a:pPr>
          <a:r>
            <a:rPr lang="ar-SA" sz="3700" b="1" kern="1200" dirty="0" smtClean="0"/>
            <a:t> (المفاهيم والأهداف التربوية تصاغ بلغة تلقى رواجاً-قوة الأفكار واستمرارها يتوقف على اللغة المك</a:t>
          </a:r>
          <a:r>
            <a:rPr lang="ar-OM" sz="3700" b="1" kern="1200" dirty="0" smtClean="0"/>
            <a:t>ت</a:t>
          </a:r>
          <a:r>
            <a:rPr lang="ar-SA" sz="3700" b="1" kern="1200" dirty="0" smtClean="0"/>
            <a:t>وبة بها –توجهات الفكر التربوي تعتمد على تأثير اللغة مثل اللغة العربية )</a:t>
          </a:r>
          <a:endParaRPr lang="en-US" sz="3700" b="1" kern="1200" dirty="0"/>
        </a:p>
      </dsp:txBody>
      <dsp:txXfrm>
        <a:off x="160607" y="174860"/>
        <a:ext cx="8608504" cy="2968826"/>
      </dsp:txXfrm>
    </dsp:sp>
    <dsp:sp modelId="{EA58B6B8-67FD-41FE-9C76-D9C0C02DDA6F}">
      <dsp:nvSpPr>
        <dsp:cNvPr id="0" name=""/>
        <dsp:cNvSpPr/>
      </dsp:nvSpPr>
      <dsp:spPr>
        <a:xfrm>
          <a:off x="0" y="3410854"/>
          <a:ext cx="8929718" cy="3290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rtl="1">
            <a:lnSpc>
              <a:spcPct val="90000"/>
            </a:lnSpc>
            <a:spcBef>
              <a:spcPct val="0"/>
            </a:spcBef>
            <a:spcAft>
              <a:spcPct val="35000"/>
            </a:spcAft>
          </a:pPr>
          <a:r>
            <a:rPr lang="ar-SA" sz="3700" b="1" kern="1200" dirty="0" smtClean="0"/>
            <a:t>العامل الاقتصادي</a:t>
          </a:r>
          <a:endParaRPr lang="en-US" sz="3700" b="1" kern="1200" dirty="0"/>
        </a:p>
      </dsp:txBody>
      <dsp:txXfrm>
        <a:off x="160607" y="3571461"/>
        <a:ext cx="8608504" cy="29688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78C7F5-61E9-4ABC-B9B4-55705CB0A889}">
      <dsp:nvSpPr>
        <dsp:cNvPr id="0" name=""/>
        <dsp:cNvSpPr/>
      </dsp:nvSpPr>
      <dsp:spPr>
        <a:xfrm>
          <a:off x="0" y="1357788"/>
          <a:ext cx="8229600" cy="18103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6F0467-582F-46F8-ACB9-46B855D45920}">
      <dsp:nvSpPr>
        <dsp:cNvPr id="0" name=""/>
        <dsp:cNvSpPr/>
      </dsp:nvSpPr>
      <dsp:spPr>
        <a:xfrm>
          <a:off x="90" y="0"/>
          <a:ext cx="361290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b" anchorCtr="0">
          <a:noAutofit/>
        </a:bodyPr>
        <a:lstStyle/>
        <a:p>
          <a:pPr lvl="0" algn="ctr" defTabSz="1466850" rtl="1">
            <a:lnSpc>
              <a:spcPct val="90000"/>
            </a:lnSpc>
            <a:spcBef>
              <a:spcPct val="0"/>
            </a:spcBef>
            <a:spcAft>
              <a:spcPct val="35000"/>
            </a:spcAft>
          </a:pPr>
          <a:r>
            <a:rPr lang="ar-SA" sz="3300" b="1" kern="1200" smtClean="0"/>
            <a:t>هل يختلف الفكر التربوي من عصر إلى آخر ومن مكان لآخر ؟</a:t>
          </a:r>
          <a:endParaRPr lang="en-US" sz="3300" kern="1200"/>
        </a:p>
      </dsp:txBody>
      <dsp:txXfrm>
        <a:off x="90" y="0"/>
        <a:ext cx="3612906" cy="1810385"/>
      </dsp:txXfrm>
    </dsp:sp>
    <dsp:sp modelId="{DAF4A513-F1E1-46A6-8A2D-E7AFFCE74937}">
      <dsp:nvSpPr>
        <dsp:cNvPr id="0" name=""/>
        <dsp:cNvSpPr/>
      </dsp:nvSpPr>
      <dsp:spPr>
        <a:xfrm>
          <a:off x="1580245"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0E88A1-BFF2-4700-8C37-9D362FF04230}">
      <dsp:nvSpPr>
        <dsp:cNvPr id="0" name=""/>
        <dsp:cNvSpPr/>
      </dsp:nvSpPr>
      <dsp:spPr>
        <a:xfrm>
          <a:off x="3793642" y="2715577"/>
          <a:ext cx="361290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t" anchorCtr="0">
          <a:noAutofit/>
        </a:bodyPr>
        <a:lstStyle/>
        <a:p>
          <a:pPr lvl="0" algn="ctr" defTabSz="1466850" rtl="1">
            <a:lnSpc>
              <a:spcPct val="90000"/>
            </a:lnSpc>
            <a:spcBef>
              <a:spcPct val="0"/>
            </a:spcBef>
            <a:spcAft>
              <a:spcPct val="35000"/>
            </a:spcAft>
          </a:pPr>
          <a:r>
            <a:rPr lang="ar-SA" sz="3300" b="1" kern="1200" dirty="0" smtClean="0"/>
            <a:t>هل هناك عامل يؤثر على الفكر التربوي أكثر من عامل آخر ؟</a:t>
          </a:r>
          <a:endParaRPr lang="en-US" sz="3300" b="1" kern="1200" dirty="0"/>
        </a:p>
      </dsp:txBody>
      <dsp:txXfrm>
        <a:off x="3793642" y="2715577"/>
        <a:ext cx="3612906" cy="1810385"/>
      </dsp:txXfrm>
    </dsp:sp>
    <dsp:sp modelId="{89E667A0-0150-49C5-8273-101DB6C10F00}">
      <dsp:nvSpPr>
        <dsp:cNvPr id="0" name=""/>
        <dsp:cNvSpPr/>
      </dsp:nvSpPr>
      <dsp:spPr>
        <a:xfrm>
          <a:off x="5373797"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12CF9B-310D-4AFC-B9DD-D6D819FBF5E2}">
      <dsp:nvSpPr>
        <dsp:cNvPr id="0" name=""/>
        <dsp:cNvSpPr/>
      </dsp:nvSpPr>
      <dsp:spPr>
        <a:xfrm>
          <a:off x="1918" y="0"/>
          <a:ext cx="2011188" cy="45259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1">
            <a:lnSpc>
              <a:spcPct val="90000"/>
            </a:lnSpc>
            <a:spcBef>
              <a:spcPct val="0"/>
            </a:spcBef>
            <a:spcAft>
              <a:spcPct val="35000"/>
            </a:spcAft>
          </a:pPr>
          <a:r>
            <a:rPr lang="ar-OM" sz="2100" b="1" kern="1200" dirty="0" smtClean="0"/>
            <a:t>الفكر الإنساني ابن بيئته الاجتماعية.</a:t>
          </a:r>
          <a:endParaRPr lang="en-US" sz="2100" b="1" kern="1200" dirty="0"/>
        </a:p>
      </dsp:txBody>
      <dsp:txXfrm>
        <a:off x="1918" y="1810385"/>
        <a:ext cx="2011188" cy="1810385"/>
      </dsp:txXfrm>
    </dsp:sp>
    <dsp:sp modelId="{D7EEA3A1-1ABC-4055-B0CC-094C7C65B490}">
      <dsp:nvSpPr>
        <dsp:cNvPr id="0" name=""/>
        <dsp:cNvSpPr/>
      </dsp:nvSpPr>
      <dsp:spPr>
        <a:xfrm>
          <a:off x="253940" y="271557"/>
          <a:ext cx="1507145" cy="1507145"/>
        </a:xfrm>
        <a:prstGeom prst="ellipse">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CDE149E8-90CB-41DC-9CBB-B7FB8DB654C3}">
      <dsp:nvSpPr>
        <dsp:cNvPr id="0" name=""/>
        <dsp:cNvSpPr/>
      </dsp:nvSpPr>
      <dsp:spPr>
        <a:xfrm>
          <a:off x="2073443" y="0"/>
          <a:ext cx="2011188" cy="45259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1">
            <a:lnSpc>
              <a:spcPct val="90000"/>
            </a:lnSpc>
            <a:spcBef>
              <a:spcPct val="0"/>
            </a:spcBef>
            <a:spcAft>
              <a:spcPct val="35000"/>
            </a:spcAft>
          </a:pPr>
          <a:r>
            <a:rPr lang="ar-OM" sz="2100" b="1" kern="1200" dirty="0" smtClean="0"/>
            <a:t>المحيط الثقافي يؤثر في المفكر صانع الأفكار ومروجها.</a:t>
          </a:r>
          <a:endParaRPr lang="en-US" sz="2100" b="1" kern="1200" dirty="0"/>
        </a:p>
      </dsp:txBody>
      <dsp:txXfrm>
        <a:off x="2073443" y="1810385"/>
        <a:ext cx="2011188" cy="1810385"/>
      </dsp:txXfrm>
    </dsp:sp>
    <dsp:sp modelId="{D6CF8032-B4CD-4AC0-A744-8686F311223A}">
      <dsp:nvSpPr>
        <dsp:cNvPr id="0" name=""/>
        <dsp:cNvSpPr/>
      </dsp:nvSpPr>
      <dsp:spPr>
        <a:xfrm>
          <a:off x="2325464" y="271557"/>
          <a:ext cx="1507145" cy="1507145"/>
        </a:xfrm>
        <a:prstGeom prst="ellipse">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B348C61B-A373-4A41-A807-92350733BFFD}">
      <dsp:nvSpPr>
        <dsp:cNvPr id="0" name=""/>
        <dsp:cNvSpPr/>
      </dsp:nvSpPr>
      <dsp:spPr>
        <a:xfrm>
          <a:off x="4144967" y="0"/>
          <a:ext cx="2011188" cy="45259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1">
            <a:lnSpc>
              <a:spcPct val="90000"/>
            </a:lnSpc>
            <a:spcBef>
              <a:spcPct val="0"/>
            </a:spcBef>
            <a:spcAft>
              <a:spcPct val="35000"/>
            </a:spcAft>
          </a:pPr>
          <a:r>
            <a:rPr lang="ar-OM" sz="2100" b="1" kern="1200" dirty="0" smtClean="0"/>
            <a:t>طبيعة الانسان الاجتماعية تؤثر وتتأثر من خلال المحيط الذي تعيش فيه.</a:t>
          </a:r>
          <a:endParaRPr lang="en-US" sz="2100" b="1" kern="1200" dirty="0"/>
        </a:p>
      </dsp:txBody>
      <dsp:txXfrm>
        <a:off x="4144967" y="1810385"/>
        <a:ext cx="2011188" cy="1810385"/>
      </dsp:txXfrm>
    </dsp:sp>
    <dsp:sp modelId="{9E74C6A8-8825-43B2-B760-1159EB48FF69}">
      <dsp:nvSpPr>
        <dsp:cNvPr id="0" name=""/>
        <dsp:cNvSpPr/>
      </dsp:nvSpPr>
      <dsp:spPr>
        <a:xfrm>
          <a:off x="4396989" y="271557"/>
          <a:ext cx="1507145" cy="1507145"/>
        </a:xfrm>
        <a:prstGeom prst="ellipse">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15D1C9C3-CE3C-4B8F-BB6C-5575EFCB5CAC}">
      <dsp:nvSpPr>
        <dsp:cNvPr id="0" name=""/>
        <dsp:cNvSpPr/>
      </dsp:nvSpPr>
      <dsp:spPr>
        <a:xfrm>
          <a:off x="6216492" y="0"/>
          <a:ext cx="2011188" cy="45259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1">
            <a:lnSpc>
              <a:spcPct val="90000"/>
            </a:lnSpc>
            <a:spcBef>
              <a:spcPct val="0"/>
            </a:spcBef>
            <a:spcAft>
              <a:spcPct val="35000"/>
            </a:spcAft>
          </a:pPr>
          <a:r>
            <a:rPr lang="ar-OM" sz="2100" b="1" kern="1200" dirty="0" smtClean="0"/>
            <a:t>النظام التربوي القائم يتأثر بالاتجاهات الفكرية السائدة في المجتمع الذي يعيش فيه.</a:t>
          </a:r>
          <a:endParaRPr lang="en-US" sz="2100" b="1" kern="1200" dirty="0"/>
        </a:p>
      </dsp:txBody>
      <dsp:txXfrm>
        <a:off x="6216492" y="1810385"/>
        <a:ext cx="2011188" cy="1810385"/>
      </dsp:txXfrm>
    </dsp:sp>
    <dsp:sp modelId="{1B11BA17-A640-4F02-A369-C00F677DC01C}">
      <dsp:nvSpPr>
        <dsp:cNvPr id="0" name=""/>
        <dsp:cNvSpPr/>
      </dsp:nvSpPr>
      <dsp:spPr>
        <a:xfrm>
          <a:off x="6468513" y="271557"/>
          <a:ext cx="1507145" cy="1507145"/>
        </a:xfrm>
        <a:prstGeom prst="ellipse">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CCFD5497-7629-47F3-911C-926EB765B0FD}">
      <dsp:nvSpPr>
        <dsp:cNvPr id="0" name=""/>
        <dsp:cNvSpPr/>
      </dsp:nvSpPr>
      <dsp:spPr>
        <a:xfrm>
          <a:off x="329183" y="3620770"/>
          <a:ext cx="7571232" cy="678894"/>
        </a:xfrm>
        <a:prstGeom prst="leftRight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C9499-E6F7-4127-83E0-5CA4C68139F9}">
      <dsp:nvSpPr>
        <dsp:cNvPr id="0" name=""/>
        <dsp:cNvSpPr/>
      </dsp:nvSpPr>
      <dsp:spPr>
        <a:xfrm>
          <a:off x="0" y="0"/>
          <a:ext cx="8299071" cy="13726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r" defTabSz="933450" rtl="1">
            <a:lnSpc>
              <a:spcPct val="90000"/>
            </a:lnSpc>
            <a:spcBef>
              <a:spcPct val="0"/>
            </a:spcBef>
            <a:spcAft>
              <a:spcPct val="35000"/>
            </a:spcAft>
          </a:pPr>
          <a:r>
            <a:rPr lang="ar-OM" sz="2100" b="1" u="sng" kern="1200" dirty="0" smtClean="0"/>
            <a:t>التربية الفكرية والفلسفية في أثينا</a:t>
          </a:r>
          <a:r>
            <a:rPr lang="ar-OM" sz="2100" kern="1200" dirty="0" smtClean="0"/>
            <a:t>: أثر الوضع الاقتصادي والسياسية على تفكير الفرد من حيث الرفاهية كونها مدينة على البحر ولها صلاة تجارية مع الغير أدى الى وجود فرصة للإنسان للتفكير والتأمل في أمور خارج إطار السعي اليومي لمحاولة البقاء.</a:t>
          </a:r>
          <a:endParaRPr lang="en-US" sz="2100" kern="1200" dirty="0"/>
        </a:p>
      </dsp:txBody>
      <dsp:txXfrm>
        <a:off x="1797079" y="0"/>
        <a:ext cx="6501991" cy="1372652"/>
      </dsp:txXfrm>
    </dsp:sp>
    <dsp:sp modelId="{493BFE83-73AA-4A3C-9F95-BEDE061CBCF1}">
      <dsp:nvSpPr>
        <dsp:cNvPr id="0" name=""/>
        <dsp:cNvSpPr/>
      </dsp:nvSpPr>
      <dsp:spPr>
        <a:xfrm>
          <a:off x="137265" y="137265"/>
          <a:ext cx="1659814" cy="1098121"/>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1C1C4A-4EF5-4C46-9E19-476BCE2704C4}">
      <dsp:nvSpPr>
        <dsp:cNvPr id="0" name=""/>
        <dsp:cNvSpPr/>
      </dsp:nvSpPr>
      <dsp:spPr>
        <a:xfrm>
          <a:off x="0" y="1509917"/>
          <a:ext cx="8299071" cy="13726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r" defTabSz="933450" rtl="1">
            <a:lnSpc>
              <a:spcPct val="90000"/>
            </a:lnSpc>
            <a:spcBef>
              <a:spcPct val="0"/>
            </a:spcBef>
            <a:spcAft>
              <a:spcPct val="35000"/>
            </a:spcAft>
          </a:pPr>
          <a:r>
            <a:rPr lang="ar-OM" sz="2100" b="1" u="sng" kern="1200" dirty="0" smtClean="0"/>
            <a:t>التربية الفكرية والفلسفية في أسبرطه</a:t>
          </a:r>
          <a:r>
            <a:rPr lang="ar-OM" sz="2100" kern="1200" dirty="0" smtClean="0"/>
            <a:t>: اثرت البيئية الداخلية على ظروفها السياسية والاقتصادية كونها مدينة برية افرزت ثقافة قتالية خشنة أصبحت مضرب مثل في الانضباط الى يومنا هذا.</a:t>
          </a:r>
          <a:endParaRPr lang="en-US" sz="2100" kern="1200" dirty="0"/>
        </a:p>
      </dsp:txBody>
      <dsp:txXfrm>
        <a:off x="1797079" y="1509917"/>
        <a:ext cx="6501991" cy="1372652"/>
      </dsp:txXfrm>
    </dsp:sp>
    <dsp:sp modelId="{CB44FE90-AC97-437B-9F8D-A58942BE23C1}">
      <dsp:nvSpPr>
        <dsp:cNvPr id="0" name=""/>
        <dsp:cNvSpPr/>
      </dsp:nvSpPr>
      <dsp:spPr>
        <a:xfrm>
          <a:off x="137265" y="1647182"/>
          <a:ext cx="1659814" cy="1098121"/>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93C048-0AAD-4E95-A38C-07CE3D727E21}">
      <dsp:nvSpPr>
        <dsp:cNvPr id="0" name=""/>
        <dsp:cNvSpPr/>
      </dsp:nvSpPr>
      <dsp:spPr>
        <a:xfrm>
          <a:off x="0" y="3019835"/>
          <a:ext cx="8299071" cy="13726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r" defTabSz="933450" rtl="1">
            <a:lnSpc>
              <a:spcPct val="90000"/>
            </a:lnSpc>
            <a:spcBef>
              <a:spcPct val="0"/>
            </a:spcBef>
            <a:spcAft>
              <a:spcPct val="35000"/>
            </a:spcAft>
          </a:pPr>
          <a:r>
            <a:rPr lang="ar-OM" sz="2100" b="1" u="sng" kern="1200" dirty="0" smtClean="0"/>
            <a:t>التربية الفكرية والفلسفية في روما القديمة</a:t>
          </a:r>
          <a:r>
            <a:rPr lang="ar-OM" sz="2100" b="1" kern="1200" dirty="0" smtClean="0"/>
            <a:t>: </a:t>
          </a:r>
          <a:r>
            <a:rPr lang="ar-OM" sz="2100" kern="1200" dirty="0" smtClean="0"/>
            <a:t>كان لسيطرتها على العالم القديم من خلال الفتوحات العسكرية والتوسعات العمرانية استلزم الامر الى إصدار التشريعات والقوانيين التي تضبط التوسعات وإرساء قواعد السيطرة الى ارجاء الدولة متأثرة بالفكر الفلسفي الاغريقي (سقراط، افلاطون، وارسطو).</a:t>
          </a:r>
          <a:endParaRPr lang="en-US" sz="2100" kern="1200" dirty="0"/>
        </a:p>
      </dsp:txBody>
      <dsp:txXfrm>
        <a:off x="1797079" y="3019835"/>
        <a:ext cx="6501991" cy="1372652"/>
      </dsp:txXfrm>
    </dsp:sp>
    <dsp:sp modelId="{AC5767FB-3C94-4B2F-BE32-78447ABBCDE4}">
      <dsp:nvSpPr>
        <dsp:cNvPr id="0" name=""/>
        <dsp:cNvSpPr/>
      </dsp:nvSpPr>
      <dsp:spPr>
        <a:xfrm>
          <a:off x="137265" y="3157100"/>
          <a:ext cx="1659814" cy="1098121"/>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199AB-FF33-4F63-B517-ECAC13B26856}">
      <dsp:nvSpPr>
        <dsp:cNvPr id="0" name=""/>
        <dsp:cNvSpPr/>
      </dsp:nvSpPr>
      <dsp:spPr>
        <a:xfrm>
          <a:off x="3720297" y="0"/>
          <a:ext cx="4508599" cy="141436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4A5AD2-C065-4268-972F-A076DDD7F771}">
      <dsp:nvSpPr>
        <dsp:cNvPr id="0" name=""/>
        <dsp:cNvSpPr/>
      </dsp:nvSpPr>
      <dsp:spPr>
        <a:xfrm>
          <a:off x="703" y="0"/>
          <a:ext cx="3719594" cy="14143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rtl="1">
            <a:lnSpc>
              <a:spcPct val="90000"/>
            </a:lnSpc>
            <a:spcBef>
              <a:spcPct val="0"/>
            </a:spcBef>
            <a:spcAft>
              <a:spcPct val="35000"/>
            </a:spcAft>
          </a:pPr>
          <a:r>
            <a:rPr lang="ar-OM" sz="1900" b="1" u="sng" kern="1200" dirty="0" smtClean="0"/>
            <a:t>التربية الفكرية والفلسفية في روما المسيحية</a:t>
          </a:r>
          <a:r>
            <a:rPr lang="ar-OM" sz="1900" b="1" kern="1200" dirty="0" smtClean="0"/>
            <a:t>: </a:t>
          </a:r>
          <a:r>
            <a:rPr lang="ar-OM" sz="1900" kern="1200" dirty="0" smtClean="0"/>
            <a:t>عندما انتشر الدين المسيحي في الإمبراطورية الرومانية أضحت تحت سيطرة الكنيسة وتعاليمها.</a:t>
          </a:r>
          <a:endParaRPr lang="en-US" sz="1900" kern="1200" dirty="0"/>
        </a:p>
      </dsp:txBody>
      <dsp:txXfrm>
        <a:off x="69747" y="69044"/>
        <a:ext cx="3581506" cy="1276275"/>
      </dsp:txXfrm>
    </dsp:sp>
    <dsp:sp modelId="{1B9BD4AB-0F6E-4364-9B58-AB1197969A13}">
      <dsp:nvSpPr>
        <dsp:cNvPr id="0" name=""/>
        <dsp:cNvSpPr/>
      </dsp:nvSpPr>
      <dsp:spPr>
        <a:xfrm>
          <a:off x="4182308" y="1555799"/>
          <a:ext cx="4045684" cy="141436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586B50-929F-41FD-8EDF-99B5E01CE37B}">
      <dsp:nvSpPr>
        <dsp:cNvPr id="0" name=""/>
        <dsp:cNvSpPr/>
      </dsp:nvSpPr>
      <dsp:spPr>
        <a:xfrm>
          <a:off x="1606" y="1555799"/>
          <a:ext cx="4180702" cy="14143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rtl="1">
            <a:lnSpc>
              <a:spcPct val="90000"/>
            </a:lnSpc>
            <a:spcBef>
              <a:spcPct val="0"/>
            </a:spcBef>
            <a:spcAft>
              <a:spcPct val="35000"/>
            </a:spcAft>
          </a:pPr>
          <a:r>
            <a:rPr lang="ar-OM" sz="1900" b="1" u="sng" kern="1200" dirty="0" smtClean="0"/>
            <a:t>التربية الفكرية والفلسفية في الشرق العربي قبل الاسلام</a:t>
          </a:r>
          <a:r>
            <a:rPr lang="ar-OM" sz="1900" b="1" kern="1200" dirty="0" smtClean="0"/>
            <a:t>: </a:t>
          </a:r>
          <a:r>
            <a:rPr lang="ar-OM" sz="1900" kern="1200" dirty="0" smtClean="0"/>
            <a:t>حيث كانت قبل الإسلام تحكمها الثقافة البدوية مع ما ترافق معها من: قيم النسب، والافتخار، القتال، البلاغة نثرا وشعرا، علوم الفلك.</a:t>
          </a:r>
          <a:endParaRPr lang="en-US" sz="1900" kern="1200" dirty="0"/>
        </a:p>
      </dsp:txBody>
      <dsp:txXfrm>
        <a:off x="70650" y="1624843"/>
        <a:ext cx="4042614" cy="1276275"/>
      </dsp:txXfrm>
    </dsp:sp>
    <dsp:sp modelId="{C91769A7-AECF-4721-8E5E-D3FEF61DB869}">
      <dsp:nvSpPr>
        <dsp:cNvPr id="0" name=""/>
        <dsp:cNvSpPr/>
      </dsp:nvSpPr>
      <dsp:spPr>
        <a:xfrm>
          <a:off x="5220247" y="3111599"/>
          <a:ext cx="3008947" cy="141436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B71C8D-24FA-41B7-93AF-AC7838E037F2}">
      <dsp:nvSpPr>
        <dsp:cNvPr id="0" name=""/>
        <dsp:cNvSpPr/>
      </dsp:nvSpPr>
      <dsp:spPr>
        <a:xfrm>
          <a:off x="405" y="3111599"/>
          <a:ext cx="5219841" cy="14143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rtl="1">
            <a:lnSpc>
              <a:spcPct val="90000"/>
            </a:lnSpc>
            <a:spcBef>
              <a:spcPct val="0"/>
            </a:spcBef>
            <a:spcAft>
              <a:spcPct val="35000"/>
            </a:spcAft>
          </a:pPr>
          <a:r>
            <a:rPr lang="ar-OM" sz="1900" b="1" u="sng" kern="1200" dirty="0" smtClean="0"/>
            <a:t>التربية الفكرية والفلسفية في الشرق العربي عند ظهور الاسلام</a:t>
          </a:r>
          <a:r>
            <a:rPr lang="ar-OM" sz="1900" b="1" kern="1200" dirty="0" smtClean="0"/>
            <a:t>: </a:t>
          </a:r>
          <a:r>
            <a:rPr lang="ar-OM" sz="1900" kern="1200" dirty="0" smtClean="0"/>
            <a:t>أصبحت الصبغة الفكرية هي السائدة: عبادات، قيم أخلاقية وساد الإطار الفكري الإسلامي كمرجع أساسي في جميع المعاملات والسلوكيات.</a:t>
          </a:r>
          <a:endParaRPr lang="en-US" sz="1900" kern="1200" dirty="0"/>
        </a:p>
      </dsp:txBody>
      <dsp:txXfrm>
        <a:off x="69449" y="3180643"/>
        <a:ext cx="5081753" cy="12762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25FAD-FFEA-4B72-BC1F-5FA6CCE346A0}">
      <dsp:nvSpPr>
        <dsp:cNvPr id="0" name=""/>
        <dsp:cNvSpPr/>
      </dsp:nvSpPr>
      <dsp:spPr>
        <a:xfrm>
          <a:off x="0" y="11316"/>
          <a:ext cx="8229600" cy="26465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r" defTabSz="1733550" rtl="1">
            <a:lnSpc>
              <a:spcPct val="90000"/>
            </a:lnSpc>
            <a:spcBef>
              <a:spcPct val="0"/>
            </a:spcBef>
            <a:spcAft>
              <a:spcPct val="35000"/>
            </a:spcAft>
          </a:pPr>
          <a:r>
            <a:rPr lang="ar-OM" sz="3900" b="1" kern="1200" dirty="0" smtClean="0"/>
            <a:t>ثقافة أي مجتمع بشري تحتوي على عدد من المقومات او العناصر الأساسية التي تحدد طبيعة هذه الثقافة وطابعها العام ويمكن تقسيمها الى الاتي:</a:t>
          </a:r>
          <a:endParaRPr lang="en-US" sz="3900" kern="1200" dirty="0"/>
        </a:p>
      </dsp:txBody>
      <dsp:txXfrm>
        <a:off x="129193" y="140509"/>
        <a:ext cx="7971214" cy="2388154"/>
      </dsp:txXfrm>
    </dsp:sp>
    <dsp:sp modelId="{165F2CA4-973D-4E37-A931-329FDE45A9FF}">
      <dsp:nvSpPr>
        <dsp:cNvPr id="0" name=""/>
        <dsp:cNvSpPr/>
      </dsp:nvSpPr>
      <dsp:spPr>
        <a:xfrm>
          <a:off x="0" y="2657856"/>
          <a:ext cx="8229600" cy="1856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49530" rIns="277368" bIns="49530" numCol="1" spcCol="1270" anchor="t" anchorCtr="0">
          <a:noAutofit/>
        </a:bodyPr>
        <a:lstStyle/>
        <a:p>
          <a:pPr marL="285750" lvl="1" indent="-285750" algn="r" defTabSz="1333500" rtl="1">
            <a:lnSpc>
              <a:spcPct val="90000"/>
            </a:lnSpc>
            <a:spcBef>
              <a:spcPct val="0"/>
            </a:spcBef>
            <a:spcAft>
              <a:spcPct val="20000"/>
            </a:spcAft>
            <a:buChar char="••"/>
          </a:pPr>
          <a:r>
            <a:rPr lang="ar-OM" sz="3000" b="1" u="sng" kern="1200" dirty="0" smtClean="0"/>
            <a:t>عناصر ذات ثبات قيمي وزمني</a:t>
          </a:r>
          <a:r>
            <a:rPr lang="ar-OM" sz="3000" kern="1200" dirty="0" smtClean="0"/>
            <a:t>. كاللغة والدين، التاريخ، وبعض التقاليد.</a:t>
          </a:r>
          <a:endParaRPr lang="en-US" sz="3000" kern="1200" dirty="0"/>
        </a:p>
        <a:p>
          <a:pPr marL="285750" lvl="1" indent="-285750" algn="r" defTabSz="1333500" rtl="1">
            <a:lnSpc>
              <a:spcPct val="90000"/>
            </a:lnSpc>
            <a:spcBef>
              <a:spcPct val="0"/>
            </a:spcBef>
            <a:spcAft>
              <a:spcPct val="20000"/>
            </a:spcAft>
            <a:buChar char="••"/>
          </a:pPr>
          <a:r>
            <a:rPr lang="ar-OM" sz="3000" b="1" u="sng" kern="1200" dirty="0" smtClean="0"/>
            <a:t>عناصر قابلة للتغير والتحول والتبدل</a:t>
          </a:r>
          <a:r>
            <a:rPr lang="ar-OM" sz="3000" kern="1200" dirty="0" smtClean="0"/>
            <a:t>. كتفكير الناس، أنماط السلوك، تنوع الخبرات.</a:t>
          </a:r>
          <a:endParaRPr lang="en-US" sz="3000" kern="1200" dirty="0"/>
        </a:p>
      </dsp:txBody>
      <dsp:txXfrm>
        <a:off x="0" y="2657856"/>
        <a:ext cx="8229600" cy="185679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ED6CB-A17A-4547-88BA-C51C19C61057}">
      <dsp:nvSpPr>
        <dsp:cNvPr id="0" name=""/>
        <dsp:cNvSpPr/>
      </dsp:nvSpPr>
      <dsp:spPr>
        <a:xfrm>
          <a:off x="108346" y="1147"/>
          <a:ext cx="6192682" cy="952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lvl="0" algn="ctr" defTabSz="1333500" rtl="1">
            <a:lnSpc>
              <a:spcPct val="90000"/>
            </a:lnSpc>
            <a:spcBef>
              <a:spcPct val="0"/>
            </a:spcBef>
            <a:spcAft>
              <a:spcPct val="35000"/>
            </a:spcAft>
          </a:pPr>
          <a:r>
            <a:rPr lang="ar-OM" sz="3000" b="1" kern="1200" smtClean="0"/>
            <a:t>توجد علاقة بين المعتقد الديني والفكر التربوي تختلف درجة هذه العلاقة وفقا للاتجاهات التالية:</a:t>
          </a:r>
          <a:endParaRPr lang="en-US" sz="3000" kern="1200"/>
        </a:p>
      </dsp:txBody>
      <dsp:txXfrm>
        <a:off x="136239" y="29040"/>
        <a:ext cx="6136896" cy="896565"/>
      </dsp:txXfrm>
    </dsp:sp>
    <dsp:sp modelId="{4183F9A1-1036-4D92-AC8E-2C5DBA5FAA73}">
      <dsp:nvSpPr>
        <dsp:cNvPr id="0" name=""/>
        <dsp:cNvSpPr/>
      </dsp:nvSpPr>
      <dsp:spPr>
        <a:xfrm>
          <a:off x="727614" y="953498"/>
          <a:ext cx="619268" cy="714263"/>
        </a:xfrm>
        <a:custGeom>
          <a:avLst/>
          <a:gdLst/>
          <a:ahLst/>
          <a:cxnLst/>
          <a:rect l="0" t="0" r="0" b="0"/>
          <a:pathLst>
            <a:path>
              <a:moveTo>
                <a:pt x="0" y="0"/>
              </a:moveTo>
              <a:lnTo>
                <a:pt x="0" y="714263"/>
              </a:lnTo>
              <a:lnTo>
                <a:pt x="619268" y="7142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0300BD-AE82-43E7-8BC6-B2B772A1E091}">
      <dsp:nvSpPr>
        <dsp:cNvPr id="0" name=""/>
        <dsp:cNvSpPr/>
      </dsp:nvSpPr>
      <dsp:spPr>
        <a:xfrm>
          <a:off x="1346882" y="1191586"/>
          <a:ext cx="3683999" cy="9523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1">
            <a:lnSpc>
              <a:spcPct val="90000"/>
            </a:lnSpc>
            <a:spcBef>
              <a:spcPct val="0"/>
            </a:spcBef>
            <a:spcAft>
              <a:spcPct val="35000"/>
            </a:spcAft>
          </a:pPr>
          <a:r>
            <a:rPr lang="ar-OM" sz="2200" b="1" kern="1200" dirty="0" smtClean="0"/>
            <a:t>الاتجاه الأول: </a:t>
          </a:r>
          <a:r>
            <a:rPr lang="ar-OM" sz="2200" kern="1200" dirty="0" smtClean="0"/>
            <a:t>اتجاه التربية الدينية الكهنوتية .</a:t>
          </a:r>
          <a:endParaRPr lang="en-US" sz="2200" kern="1200" dirty="0"/>
        </a:p>
      </dsp:txBody>
      <dsp:txXfrm>
        <a:off x="1374775" y="1219479"/>
        <a:ext cx="3628213" cy="896565"/>
      </dsp:txXfrm>
    </dsp:sp>
    <dsp:sp modelId="{CF4C3956-02AB-4CC2-89F6-DD8129856743}">
      <dsp:nvSpPr>
        <dsp:cNvPr id="0" name=""/>
        <dsp:cNvSpPr/>
      </dsp:nvSpPr>
      <dsp:spPr>
        <a:xfrm>
          <a:off x="727614" y="953498"/>
          <a:ext cx="619268" cy="1904702"/>
        </a:xfrm>
        <a:custGeom>
          <a:avLst/>
          <a:gdLst/>
          <a:ahLst/>
          <a:cxnLst/>
          <a:rect l="0" t="0" r="0" b="0"/>
          <a:pathLst>
            <a:path>
              <a:moveTo>
                <a:pt x="0" y="0"/>
              </a:moveTo>
              <a:lnTo>
                <a:pt x="0" y="1904702"/>
              </a:lnTo>
              <a:lnTo>
                <a:pt x="619268" y="19047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DC6427-3F3B-46C8-9903-9660312B3282}">
      <dsp:nvSpPr>
        <dsp:cNvPr id="0" name=""/>
        <dsp:cNvSpPr/>
      </dsp:nvSpPr>
      <dsp:spPr>
        <a:xfrm>
          <a:off x="1346882" y="2382025"/>
          <a:ext cx="5216187" cy="9523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1">
            <a:lnSpc>
              <a:spcPct val="90000"/>
            </a:lnSpc>
            <a:spcBef>
              <a:spcPct val="0"/>
            </a:spcBef>
            <a:spcAft>
              <a:spcPct val="35000"/>
            </a:spcAft>
          </a:pPr>
          <a:r>
            <a:rPr lang="ar-OM" sz="2200" b="1" kern="1200" dirty="0" smtClean="0"/>
            <a:t>الاتجاه الثاني: </a:t>
          </a:r>
          <a:r>
            <a:rPr lang="ar-OM" sz="2200" kern="1200" dirty="0" smtClean="0"/>
            <a:t>الاتجاه الديني الروحي حيث يؤمن الانسان ان هناك قوى ما ورائية خلف الظاهر الاجتماعية.</a:t>
          </a:r>
          <a:endParaRPr lang="en-US" sz="2200" kern="1200" dirty="0"/>
        </a:p>
      </dsp:txBody>
      <dsp:txXfrm>
        <a:off x="1374775" y="2409918"/>
        <a:ext cx="5160401" cy="896565"/>
      </dsp:txXfrm>
    </dsp:sp>
    <dsp:sp modelId="{510EDE09-8E63-4C2A-8584-4AE498E78D35}">
      <dsp:nvSpPr>
        <dsp:cNvPr id="0" name=""/>
        <dsp:cNvSpPr/>
      </dsp:nvSpPr>
      <dsp:spPr>
        <a:xfrm>
          <a:off x="727614" y="953498"/>
          <a:ext cx="619268" cy="3095141"/>
        </a:xfrm>
        <a:custGeom>
          <a:avLst/>
          <a:gdLst/>
          <a:ahLst/>
          <a:cxnLst/>
          <a:rect l="0" t="0" r="0" b="0"/>
          <a:pathLst>
            <a:path>
              <a:moveTo>
                <a:pt x="0" y="0"/>
              </a:moveTo>
              <a:lnTo>
                <a:pt x="0" y="3095141"/>
              </a:lnTo>
              <a:lnTo>
                <a:pt x="619268" y="30951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0F4BF2-17F3-4611-87BC-63871192782E}">
      <dsp:nvSpPr>
        <dsp:cNvPr id="0" name=""/>
        <dsp:cNvSpPr/>
      </dsp:nvSpPr>
      <dsp:spPr>
        <a:xfrm>
          <a:off x="1346882" y="3572464"/>
          <a:ext cx="6774371" cy="95235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1">
            <a:lnSpc>
              <a:spcPct val="90000"/>
            </a:lnSpc>
            <a:spcBef>
              <a:spcPct val="0"/>
            </a:spcBef>
            <a:spcAft>
              <a:spcPct val="35000"/>
            </a:spcAft>
          </a:pPr>
          <a:r>
            <a:rPr lang="ar-OM" sz="2200" b="1" kern="1200" dirty="0" smtClean="0"/>
            <a:t>الاتجاه الثالث: </a:t>
          </a:r>
          <a:r>
            <a:rPr lang="ar-OM" sz="2200" kern="1200" dirty="0" smtClean="0"/>
            <a:t>الاتجاه العلماني والذي يدعو الى الانشغال بالأمور الدنيوية. </a:t>
          </a:r>
          <a:endParaRPr lang="en-US" sz="2200" kern="1200" dirty="0"/>
        </a:p>
      </dsp:txBody>
      <dsp:txXfrm>
        <a:off x="1374775" y="3600357"/>
        <a:ext cx="6718585" cy="89656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E6E678-657C-4C04-A2B4-7758CF86CEA3}">
      <dsp:nvSpPr>
        <dsp:cNvPr id="0" name=""/>
        <dsp:cNvSpPr/>
      </dsp:nvSpPr>
      <dsp:spPr>
        <a:xfrm>
          <a:off x="1378493" y="2654"/>
          <a:ext cx="5472613" cy="75344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rtl="1">
            <a:lnSpc>
              <a:spcPct val="90000"/>
            </a:lnSpc>
            <a:spcBef>
              <a:spcPct val="0"/>
            </a:spcBef>
            <a:spcAft>
              <a:spcPct val="35000"/>
            </a:spcAft>
          </a:pPr>
          <a:r>
            <a:rPr lang="ar-OM" sz="2500" b="1" u="sng" kern="1200" smtClean="0"/>
            <a:t>كل نظام اجتماعي ينقسم الى الأنظمة الفرعية التالية:</a:t>
          </a:r>
          <a:endParaRPr lang="en-US" sz="2500" kern="1200"/>
        </a:p>
      </dsp:txBody>
      <dsp:txXfrm>
        <a:off x="1400561" y="24722"/>
        <a:ext cx="5428477" cy="709306"/>
      </dsp:txXfrm>
    </dsp:sp>
    <dsp:sp modelId="{C5C6707C-6E89-4807-894A-FEAEE45975D9}">
      <dsp:nvSpPr>
        <dsp:cNvPr id="0" name=""/>
        <dsp:cNvSpPr/>
      </dsp:nvSpPr>
      <dsp:spPr>
        <a:xfrm>
          <a:off x="1925754" y="756096"/>
          <a:ext cx="547261" cy="565081"/>
        </a:xfrm>
        <a:custGeom>
          <a:avLst/>
          <a:gdLst/>
          <a:ahLst/>
          <a:cxnLst/>
          <a:rect l="0" t="0" r="0" b="0"/>
          <a:pathLst>
            <a:path>
              <a:moveTo>
                <a:pt x="0" y="0"/>
              </a:moveTo>
              <a:lnTo>
                <a:pt x="0" y="565081"/>
              </a:lnTo>
              <a:lnTo>
                <a:pt x="547261" y="5650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C0B7BC-B566-45D1-B71C-AE9C9B877C95}">
      <dsp:nvSpPr>
        <dsp:cNvPr id="0" name=""/>
        <dsp:cNvSpPr/>
      </dsp:nvSpPr>
      <dsp:spPr>
        <a:xfrm>
          <a:off x="2473015" y="944457"/>
          <a:ext cx="1205507" cy="7534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lvl="0" algn="ctr" defTabSz="1022350" rtl="1">
            <a:lnSpc>
              <a:spcPct val="90000"/>
            </a:lnSpc>
            <a:spcBef>
              <a:spcPct val="0"/>
            </a:spcBef>
            <a:spcAft>
              <a:spcPct val="35000"/>
            </a:spcAft>
          </a:pPr>
          <a:r>
            <a:rPr lang="ar-OM" sz="2300" b="1" kern="1200" smtClean="0"/>
            <a:t>النظام السياسي.</a:t>
          </a:r>
          <a:endParaRPr lang="en-US" sz="2300" kern="1200"/>
        </a:p>
      </dsp:txBody>
      <dsp:txXfrm>
        <a:off x="2495083" y="966525"/>
        <a:ext cx="1161371" cy="709306"/>
      </dsp:txXfrm>
    </dsp:sp>
    <dsp:sp modelId="{5B56EF37-5AA4-48D4-B3A2-BB09C63C9C29}">
      <dsp:nvSpPr>
        <dsp:cNvPr id="0" name=""/>
        <dsp:cNvSpPr/>
      </dsp:nvSpPr>
      <dsp:spPr>
        <a:xfrm>
          <a:off x="1925754" y="756096"/>
          <a:ext cx="547261" cy="1506884"/>
        </a:xfrm>
        <a:custGeom>
          <a:avLst/>
          <a:gdLst/>
          <a:ahLst/>
          <a:cxnLst/>
          <a:rect l="0" t="0" r="0" b="0"/>
          <a:pathLst>
            <a:path>
              <a:moveTo>
                <a:pt x="0" y="0"/>
              </a:moveTo>
              <a:lnTo>
                <a:pt x="0" y="1506884"/>
              </a:lnTo>
              <a:lnTo>
                <a:pt x="547261" y="15068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5713CD-CD4E-4E7D-99D5-C31DA3E57B69}">
      <dsp:nvSpPr>
        <dsp:cNvPr id="0" name=""/>
        <dsp:cNvSpPr/>
      </dsp:nvSpPr>
      <dsp:spPr>
        <a:xfrm>
          <a:off x="2473015" y="1886260"/>
          <a:ext cx="1205507" cy="7534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lvl="0" algn="ctr" defTabSz="1022350" rtl="1">
            <a:lnSpc>
              <a:spcPct val="90000"/>
            </a:lnSpc>
            <a:spcBef>
              <a:spcPct val="0"/>
            </a:spcBef>
            <a:spcAft>
              <a:spcPct val="35000"/>
            </a:spcAft>
          </a:pPr>
          <a:r>
            <a:rPr lang="ar-OM" sz="2300" b="1" kern="1200" smtClean="0"/>
            <a:t>النظام الديني.</a:t>
          </a:r>
          <a:endParaRPr lang="en-US" sz="2300" kern="1200"/>
        </a:p>
      </dsp:txBody>
      <dsp:txXfrm>
        <a:off x="2495083" y="1908328"/>
        <a:ext cx="1161371" cy="709306"/>
      </dsp:txXfrm>
    </dsp:sp>
    <dsp:sp modelId="{B494653C-73FF-476F-8839-16B19682A77B}">
      <dsp:nvSpPr>
        <dsp:cNvPr id="0" name=""/>
        <dsp:cNvSpPr/>
      </dsp:nvSpPr>
      <dsp:spPr>
        <a:xfrm>
          <a:off x="1925754" y="756096"/>
          <a:ext cx="547261" cy="2448687"/>
        </a:xfrm>
        <a:custGeom>
          <a:avLst/>
          <a:gdLst/>
          <a:ahLst/>
          <a:cxnLst/>
          <a:rect l="0" t="0" r="0" b="0"/>
          <a:pathLst>
            <a:path>
              <a:moveTo>
                <a:pt x="0" y="0"/>
              </a:moveTo>
              <a:lnTo>
                <a:pt x="0" y="2448687"/>
              </a:lnTo>
              <a:lnTo>
                <a:pt x="547261" y="24486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EAEB1C-DA4B-4ACA-952E-091A9B9657ED}">
      <dsp:nvSpPr>
        <dsp:cNvPr id="0" name=""/>
        <dsp:cNvSpPr/>
      </dsp:nvSpPr>
      <dsp:spPr>
        <a:xfrm>
          <a:off x="2473015" y="2828063"/>
          <a:ext cx="1205507" cy="7534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lvl="0" algn="ctr" defTabSz="1022350" rtl="1">
            <a:lnSpc>
              <a:spcPct val="90000"/>
            </a:lnSpc>
            <a:spcBef>
              <a:spcPct val="0"/>
            </a:spcBef>
            <a:spcAft>
              <a:spcPct val="35000"/>
            </a:spcAft>
          </a:pPr>
          <a:r>
            <a:rPr lang="ar-OM" sz="2300" b="1" kern="1200" smtClean="0"/>
            <a:t>النظام الاقتصادي.</a:t>
          </a:r>
          <a:endParaRPr lang="en-US" sz="2300" kern="1200"/>
        </a:p>
      </dsp:txBody>
      <dsp:txXfrm>
        <a:off x="2495083" y="2850131"/>
        <a:ext cx="1161371" cy="709306"/>
      </dsp:txXfrm>
    </dsp:sp>
    <dsp:sp modelId="{6AA2F9F1-8895-4CDF-B65F-EFD10EE6FD0C}">
      <dsp:nvSpPr>
        <dsp:cNvPr id="0" name=""/>
        <dsp:cNvSpPr/>
      </dsp:nvSpPr>
      <dsp:spPr>
        <a:xfrm>
          <a:off x="1925754" y="756096"/>
          <a:ext cx="547261" cy="3390490"/>
        </a:xfrm>
        <a:custGeom>
          <a:avLst/>
          <a:gdLst/>
          <a:ahLst/>
          <a:cxnLst/>
          <a:rect l="0" t="0" r="0" b="0"/>
          <a:pathLst>
            <a:path>
              <a:moveTo>
                <a:pt x="0" y="0"/>
              </a:moveTo>
              <a:lnTo>
                <a:pt x="0" y="3390490"/>
              </a:lnTo>
              <a:lnTo>
                <a:pt x="547261" y="33904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EA7FFE-345E-4442-A1B5-CE3781B5DDE6}">
      <dsp:nvSpPr>
        <dsp:cNvPr id="0" name=""/>
        <dsp:cNvSpPr/>
      </dsp:nvSpPr>
      <dsp:spPr>
        <a:xfrm>
          <a:off x="2473015" y="3769866"/>
          <a:ext cx="1205507" cy="7534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lvl="0" algn="ctr" defTabSz="1022350" rtl="1">
            <a:lnSpc>
              <a:spcPct val="90000"/>
            </a:lnSpc>
            <a:spcBef>
              <a:spcPct val="0"/>
            </a:spcBef>
            <a:spcAft>
              <a:spcPct val="35000"/>
            </a:spcAft>
          </a:pPr>
          <a:r>
            <a:rPr lang="ar-OM" sz="2300" b="1" kern="1200" smtClean="0"/>
            <a:t>النظام التربوي.</a:t>
          </a:r>
          <a:endParaRPr lang="en-US" sz="2300" kern="1200"/>
        </a:p>
      </dsp:txBody>
      <dsp:txXfrm>
        <a:off x="2495083" y="3791934"/>
        <a:ext cx="1161371" cy="7093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9A10C-31B0-4FC9-889E-52CD0E06022B}">
      <dsp:nvSpPr>
        <dsp:cNvPr id="0" name=""/>
        <dsp:cNvSpPr/>
      </dsp:nvSpPr>
      <dsp:spPr>
        <a:xfrm>
          <a:off x="1242914" y="0"/>
          <a:ext cx="5069159" cy="5069159"/>
        </a:xfrm>
        <a:prstGeom prst="triangl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8524F80-6444-4C2D-861C-C8E266DD5151}">
      <dsp:nvSpPr>
        <dsp:cNvPr id="0" name=""/>
        <dsp:cNvSpPr/>
      </dsp:nvSpPr>
      <dsp:spPr>
        <a:xfrm>
          <a:off x="3307881" y="507410"/>
          <a:ext cx="4234179" cy="1801927"/>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OM" sz="2000" b="1" kern="1200" dirty="0" smtClean="0"/>
            <a:t>الاتجاه الأول: </a:t>
          </a:r>
          <a:r>
            <a:rPr lang="ar-OM" sz="2000" kern="1200" dirty="0" smtClean="0"/>
            <a:t>على النظام التربوي المحافظة على الوضع الاجتماعي القائم والثقافة المحيطة به </a:t>
          </a:r>
          <a:r>
            <a:rPr lang="ar-OM" sz="2000" b="1" kern="1200" dirty="0" smtClean="0"/>
            <a:t>والسبب وراء هذا الاتجاه هو </a:t>
          </a:r>
          <a:r>
            <a:rPr lang="ar-OM" sz="2000" kern="1200" dirty="0" smtClean="0"/>
            <a:t>ان هذا التراث عزيز ويجب المحافظة علية نتيجة لأنه موروث من الاجيال وانه جاء نتيجة تضحيات السابقين.</a:t>
          </a:r>
          <a:endParaRPr lang="en-US" sz="2000" kern="1200" dirty="0"/>
        </a:p>
      </dsp:txBody>
      <dsp:txXfrm>
        <a:off x="3395844" y="595373"/>
        <a:ext cx="4058253" cy="1626001"/>
      </dsp:txXfrm>
    </dsp:sp>
    <dsp:sp modelId="{04709ACF-2A2D-4446-A9C6-7FBE6D4564CD}">
      <dsp:nvSpPr>
        <dsp:cNvPr id="0" name=""/>
        <dsp:cNvSpPr/>
      </dsp:nvSpPr>
      <dsp:spPr>
        <a:xfrm>
          <a:off x="3433122" y="2534579"/>
          <a:ext cx="3983697" cy="1801927"/>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OM" sz="2000" b="1" kern="1200" dirty="0" smtClean="0"/>
            <a:t>الاتجاه الاخر: </a:t>
          </a:r>
          <a:r>
            <a:rPr lang="ar-OM" sz="2000" kern="1200" dirty="0" smtClean="0"/>
            <a:t>يدعو الفكر التربوي الى ان يقوم بمبادرات لإحداث التطوير والتحديث في سلوك الناس من خلال وسائل التربية والتعليم.</a:t>
          </a:r>
          <a:endParaRPr lang="en-US" sz="2000" kern="1200" dirty="0"/>
        </a:p>
      </dsp:txBody>
      <dsp:txXfrm>
        <a:off x="3521085" y="2622542"/>
        <a:ext cx="3807771" cy="162600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0946DA-274D-4C6C-A2E3-D1E7B4CB843E}">
      <dsp:nvSpPr>
        <dsp:cNvPr id="0" name=""/>
        <dsp:cNvSpPr/>
      </dsp:nvSpPr>
      <dsp:spPr>
        <a:xfrm>
          <a:off x="0" y="588"/>
          <a:ext cx="782219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B582F8-E7CB-43E5-8FF0-0B10A0F7C82C}">
      <dsp:nvSpPr>
        <dsp:cNvPr id="0" name=""/>
        <dsp:cNvSpPr/>
      </dsp:nvSpPr>
      <dsp:spPr>
        <a:xfrm>
          <a:off x="0" y="588"/>
          <a:ext cx="7822198" cy="963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r" defTabSz="889000" rtl="1">
            <a:lnSpc>
              <a:spcPct val="90000"/>
            </a:lnSpc>
            <a:spcBef>
              <a:spcPct val="0"/>
            </a:spcBef>
            <a:spcAft>
              <a:spcPct val="35000"/>
            </a:spcAft>
          </a:pPr>
          <a:r>
            <a:rPr lang="ar-OM" sz="2000" kern="1200" smtClean="0"/>
            <a:t>الايمان بان عملية التغير أمر ليس بالسهولة التي يتصورها البعض.</a:t>
          </a:r>
          <a:endParaRPr lang="en-US" sz="2000" kern="1200"/>
        </a:p>
      </dsp:txBody>
      <dsp:txXfrm>
        <a:off x="0" y="588"/>
        <a:ext cx="7822198" cy="963699"/>
      </dsp:txXfrm>
    </dsp:sp>
    <dsp:sp modelId="{FA59F18F-9BD7-4DA9-A171-8A3CB23214F3}">
      <dsp:nvSpPr>
        <dsp:cNvPr id="0" name=""/>
        <dsp:cNvSpPr/>
      </dsp:nvSpPr>
      <dsp:spPr>
        <a:xfrm>
          <a:off x="0" y="964287"/>
          <a:ext cx="782219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1396FE-1799-463C-BD09-6F89F68F28B1}">
      <dsp:nvSpPr>
        <dsp:cNvPr id="0" name=""/>
        <dsp:cNvSpPr/>
      </dsp:nvSpPr>
      <dsp:spPr>
        <a:xfrm>
          <a:off x="0" y="964287"/>
          <a:ext cx="7822198" cy="963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r" defTabSz="889000" rtl="1">
            <a:lnSpc>
              <a:spcPct val="90000"/>
            </a:lnSpc>
            <a:spcBef>
              <a:spcPct val="0"/>
            </a:spcBef>
            <a:spcAft>
              <a:spcPct val="35000"/>
            </a:spcAft>
          </a:pPr>
          <a:r>
            <a:rPr lang="ar-OM" sz="2000" kern="1200" smtClean="0"/>
            <a:t>هل يضمن النظام التربوي عدم تعرضه للهزات الاجتماعية او الصرعات الطبقية.</a:t>
          </a:r>
          <a:endParaRPr lang="en-US" sz="2000" kern="1200"/>
        </a:p>
      </dsp:txBody>
      <dsp:txXfrm>
        <a:off x="0" y="964287"/>
        <a:ext cx="7822198" cy="963699"/>
      </dsp:txXfrm>
    </dsp:sp>
    <dsp:sp modelId="{B6F34D2E-052E-49DA-A70D-85FBB4390A1E}">
      <dsp:nvSpPr>
        <dsp:cNvPr id="0" name=""/>
        <dsp:cNvSpPr/>
      </dsp:nvSpPr>
      <dsp:spPr>
        <a:xfrm>
          <a:off x="0" y="1927987"/>
          <a:ext cx="782219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2273EF-8265-4916-91E3-1C881D8C9BE5}">
      <dsp:nvSpPr>
        <dsp:cNvPr id="0" name=""/>
        <dsp:cNvSpPr/>
      </dsp:nvSpPr>
      <dsp:spPr>
        <a:xfrm>
          <a:off x="0" y="1927987"/>
          <a:ext cx="7822198" cy="963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r" defTabSz="889000" rtl="1">
            <a:lnSpc>
              <a:spcPct val="90000"/>
            </a:lnSpc>
            <a:spcBef>
              <a:spcPct val="0"/>
            </a:spcBef>
            <a:spcAft>
              <a:spcPct val="35000"/>
            </a:spcAft>
          </a:pPr>
          <a:r>
            <a:rPr lang="ar-OM" sz="2000" kern="1200" smtClean="0"/>
            <a:t>الايمان بان تحسين النظام الاجتماعي عملية تحتاج الى مزيد من الإمكانات المادية والإمكانات البشرية.</a:t>
          </a:r>
          <a:endParaRPr lang="en-US" sz="2000" kern="1200"/>
        </a:p>
      </dsp:txBody>
      <dsp:txXfrm>
        <a:off x="0" y="1927987"/>
        <a:ext cx="7822198" cy="963699"/>
      </dsp:txXfrm>
    </dsp:sp>
    <dsp:sp modelId="{DA0B4189-7569-42B2-939C-92EE96FFB585}">
      <dsp:nvSpPr>
        <dsp:cNvPr id="0" name=""/>
        <dsp:cNvSpPr/>
      </dsp:nvSpPr>
      <dsp:spPr>
        <a:xfrm>
          <a:off x="0" y="2891686"/>
          <a:ext cx="782219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2E88C0-3CB0-4E1E-9D9A-A65FD51FC9C3}">
      <dsp:nvSpPr>
        <dsp:cNvPr id="0" name=""/>
        <dsp:cNvSpPr/>
      </dsp:nvSpPr>
      <dsp:spPr>
        <a:xfrm>
          <a:off x="0" y="2891686"/>
          <a:ext cx="7822198" cy="963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r" defTabSz="889000" rtl="1">
            <a:lnSpc>
              <a:spcPct val="90000"/>
            </a:lnSpc>
            <a:spcBef>
              <a:spcPct val="0"/>
            </a:spcBef>
            <a:spcAft>
              <a:spcPct val="35000"/>
            </a:spcAft>
          </a:pPr>
          <a:r>
            <a:rPr lang="ar-OM" sz="2000" kern="1200" smtClean="0"/>
            <a:t>ان يدرك أصحاب الطموح الكبير ان النظام التربوي لا يملك عصى سحرية لإحداث التغيير في النظام الاجتماعي.</a:t>
          </a:r>
          <a:endParaRPr lang="en-US" sz="2000" kern="1200"/>
        </a:p>
      </dsp:txBody>
      <dsp:txXfrm>
        <a:off x="0" y="2891686"/>
        <a:ext cx="7822198" cy="963699"/>
      </dsp:txXfrm>
    </dsp:sp>
    <dsp:sp modelId="{4720A57D-6E14-4913-8DE7-28DAABBD13A8}">
      <dsp:nvSpPr>
        <dsp:cNvPr id="0" name=""/>
        <dsp:cNvSpPr/>
      </dsp:nvSpPr>
      <dsp:spPr>
        <a:xfrm>
          <a:off x="0" y="3855386"/>
          <a:ext cx="782219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AEAFE4-0B4A-4089-B2DC-92D935B35F6B}">
      <dsp:nvSpPr>
        <dsp:cNvPr id="0" name=""/>
        <dsp:cNvSpPr/>
      </dsp:nvSpPr>
      <dsp:spPr>
        <a:xfrm>
          <a:off x="0" y="3855386"/>
          <a:ext cx="7822198" cy="963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r" defTabSz="889000" rtl="1">
            <a:lnSpc>
              <a:spcPct val="90000"/>
            </a:lnSpc>
            <a:spcBef>
              <a:spcPct val="0"/>
            </a:spcBef>
            <a:spcAft>
              <a:spcPct val="35000"/>
            </a:spcAft>
          </a:pPr>
          <a:r>
            <a:rPr lang="ar-OM" sz="2000" kern="1200" smtClean="0"/>
            <a:t>عملية التغيير والتطوير من خلال النظام التربوي تحتاج الى الكثير من التأني والتفكر والتدبر مما يضفي على الفكر التربوي مسئولية خطيرة في تحديث النظام الاجتماعي والمتمثل في تربية الأجيال.</a:t>
          </a:r>
          <a:endParaRPr lang="en-US" sz="2000" kern="1200"/>
        </a:p>
      </dsp:txBody>
      <dsp:txXfrm>
        <a:off x="0" y="3855386"/>
        <a:ext cx="7822198" cy="96369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041F54-A5AC-4E77-A5B4-5DEFEFC9685E}" type="datetimeFigureOut">
              <a:rPr lang="en-US" smtClean="0"/>
              <a:t>12/15/2022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81406F-DA90-47F2-9490-BC9F639EC937}" type="slidenum">
              <a:rPr lang="en-US" smtClean="0"/>
              <a:t>‹#›</a:t>
            </a:fld>
            <a:endParaRPr lang="en-US"/>
          </a:p>
        </p:txBody>
      </p:sp>
    </p:spTree>
    <p:extLst>
      <p:ext uri="{BB962C8B-B14F-4D97-AF65-F5344CB8AC3E}">
        <p14:creationId xmlns:p14="http://schemas.microsoft.com/office/powerpoint/2010/main" val="1283406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679"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79" rtl="1"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8083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46126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368660"/>
            <a:ext cx="2284815" cy="289560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17"/>
          </p:nvPr>
        </p:nvSpPr>
        <p:spPr>
          <a:xfrm>
            <a:off x="2284815" y="368660"/>
            <a:ext cx="2284815" cy="289560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18"/>
          </p:nvPr>
        </p:nvSpPr>
        <p:spPr>
          <a:xfrm>
            <a:off x="4572000" y="368660"/>
            <a:ext cx="2284815" cy="2895600"/>
          </a:xfrm>
          <a:solidFill>
            <a:schemeClr val="bg1">
              <a:lumMod val="95000"/>
            </a:schemeClr>
          </a:solidFill>
        </p:spPr>
        <p:txBody>
          <a:bodyPr>
            <a:normAutofit/>
          </a:bodyPr>
          <a:lstStyle>
            <a:lvl1pPr>
              <a:defRPr sz="1051"/>
            </a:lvl1pPr>
          </a:lstStyle>
          <a:p>
            <a:endParaRPr lang="en-US"/>
          </a:p>
        </p:txBody>
      </p:sp>
      <p:sp>
        <p:nvSpPr>
          <p:cNvPr id="10" name="Picture Placeholder 2"/>
          <p:cNvSpPr>
            <a:spLocks noGrp="1"/>
          </p:cNvSpPr>
          <p:nvPr>
            <p:ph type="pic" sz="quarter" idx="19"/>
          </p:nvPr>
        </p:nvSpPr>
        <p:spPr>
          <a:xfrm>
            <a:off x="6856815" y="368660"/>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1738187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13750" y="368660"/>
            <a:ext cx="3052583" cy="612068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20"/>
          </p:nvPr>
        </p:nvSpPr>
        <p:spPr>
          <a:xfrm>
            <a:off x="3052584" y="368660"/>
            <a:ext cx="3038833" cy="612068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21"/>
          </p:nvPr>
        </p:nvSpPr>
        <p:spPr>
          <a:xfrm>
            <a:off x="6105167" y="368660"/>
            <a:ext cx="3038833" cy="612068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490323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4221088"/>
            <a:ext cx="9144000" cy="2228850"/>
          </a:xfrm>
        </p:spPr>
      </p:sp>
    </p:spTree>
    <p:extLst>
      <p:ext uri="{BB962C8B-B14F-4D97-AF65-F5344CB8AC3E}">
        <p14:creationId xmlns:p14="http://schemas.microsoft.com/office/powerpoint/2010/main" val="4206967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3573016"/>
            <a:ext cx="2284815" cy="2895600"/>
          </a:xfrm>
          <a:solidFill>
            <a:schemeClr val="bg1">
              <a:lumMod val="95000"/>
            </a:schemeClr>
          </a:solidFill>
        </p:spPr>
        <p:txBody>
          <a:bodyPr>
            <a:normAutofit/>
          </a:bodyPr>
          <a:lstStyle>
            <a:lvl1pPr>
              <a:defRPr sz="1051"/>
            </a:lvl1pPr>
          </a:lstStyle>
          <a:p>
            <a:endParaRPr lang="en-US"/>
          </a:p>
        </p:txBody>
      </p:sp>
      <p:sp>
        <p:nvSpPr>
          <p:cNvPr id="11" name="Picture Placeholder 2"/>
          <p:cNvSpPr>
            <a:spLocks noGrp="1"/>
          </p:cNvSpPr>
          <p:nvPr>
            <p:ph type="pic" sz="quarter" idx="17"/>
          </p:nvPr>
        </p:nvSpPr>
        <p:spPr>
          <a:xfrm>
            <a:off x="2284815" y="3573016"/>
            <a:ext cx="2284815" cy="2895600"/>
          </a:xfrm>
          <a:solidFill>
            <a:schemeClr val="bg1">
              <a:lumMod val="95000"/>
            </a:schemeClr>
          </a:solidFill>
        </p:spPr>
        <p:txBody>
          <a:bodyPr>
            <a:normAutofit/>
          </a:bodyPr>
          <a:lstStyle>
            <a:lvl1pPr>
              <a:defRPr sz="1051"/>
            </a:lvl1pPr>
          </a:lstStyle>
          <a:p>
            <a:endParaRPr lang="en-US"/>
          </a:p>
        </p:txBody>
      </p:sp>
      <p:sp>
        <p:nvSpPr>
          <p:cNvPr id="12" name="Picture Placeholder 2"/>
          <p:cNvSpPr>
            <a:spLocks noGrp="1"/>
          </p:cNvSpPr>
          <p:nvPr>
            <p:ph type="pic" sz="quarter" idx="18"/>
          </p:nvPr>
        </p:nvSpPr>
        <p:spPr>
          <a:xfrm>
            <a:off x="4572000" y="3573016"/>
            <a:ext cx="2284815" cy="2895600"/>
          </a:xfrm>
          <a:solidFill>
            <a:schemeClr val="bg1">
              <a:lumMod val="95000"/>
            </a:schemeClr>
          </a:solidFill>
        </p:spPr>
        <p:txBody>
          <a:bodyPr>
            <a:normAutofit/>
          </a:bodyPr>
          <a:lstStyle>
            <a:lvl1pPr>
              <a:defRPr sz="1051"/>
            </a:lvl1pPr>
          </a:lstStyle>
          <a:p>
            <a:endParaRPr lang="en-US"/>
          </a:p>
        </p:txBody>
      </p:sp>
      <p:sp>
        <p:nvSpPr>
          <p:cNvPr id="13" name="Picture Placeholder 2"/>
          <p:cNvSpPr>
            <a:spLocks noGrp="1"/>
          </p:cNvSpPr>
          <p:nvPr>
            <p:ph type="pic" sz="quarter" idx="19"/>
          </p:nvPr>
        </p:nvSpPr>
        <p:spPr>
          <a:xfrm>
            <a:off x="6856815" y="3573016"/>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14086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5790993"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610559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22/05/1444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129489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r">
              <a:defRPr sz="2000" b="1"/>
            </a:lvl1pPr>
          </a:lstStyle>
          <a:p>
            <a:r>
              <a:rPr lang="en-US" smtClean="0"/>
              <a:t>Click to edit Master title style</a:t>
            </a:r>
            <a:endParaRPr lang="ar-OM"/>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1748640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21733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681455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2280739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582815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ar-OM"/>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OM"/>
          </a:p>
        </p:txBody>
      </p:sp>
      <p:sp>
        <p:nvSpPr>
          <p:cNvPr id="4" name="Date Placeholder 3"/>
          <p:cNvSpPr>
            <a:spLocks noGrp="1"/>
          </p:cNvSpPr>
          <p:nvPr>
            <p:ph type="dt" sz="half" idx="10"/>
          </p:nvPr>
        </p:nvSpPr>
        <p:spPr/>
        <p:txBody>
          <a:body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616484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24" hasCustomPrompt="1"/>
          </p:nvPr>
        </p:nvSpPr>
        <p:spPr>
          <a:xfrm>
            <a:off x="1" y="332656"/>
            <a:ext cx="3359531" cy="6156684"/>
          </a:xfrm>
          <a:solidFill>
            <a:schemeClr val="bg1">
              <a:lumMod val="95000"/>
            </a:schemeClr>
          </a:solidFill>
        </p:spPr>
        <p:txBody>
          <a:bodyPr>
            <a:normAutofit/>
          </a:bodyPr>
          <a:lstStyle>
            <a:lvl1pPr marL="0" indent="0">
              <a:buNone/>
              <a:defRPr sz="1051" baseline="0"/>
            </a:lvl1pPr>
          </a:lstStyle>
          <a:p>
            <a:r>
              <a:rPr lang="ar-OM" dirty="0" smtClean="0"/>
              <a:t>أدرج الصورة هنا</a:t>
            </a:r>
            <a:endParaRPr lang="en-US" dirty="0"/>
          </a:p>
        </p:txBody>
      </p:sp>
    </p:spTree>
    <p:extLst>
      <p:ext uri="{BB962C8B-B14F-4D97-AF65-F5344CB8AC3E}">
        <p14:creationId xmlns:p14="http://schemas.microsoft.com/office/powerpoint/2010/main" val="1427388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6" hasCustomPrompt="1"/>
          </p:nvPr>
        </p:nvSpPr>
        <p:spPr>
          <a:xfrm>
            <a:off x="0" y="368660"/>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7" hasCustomPrompt="1"/>
          </p:nvPr>
        </p:nvSpPr>
        <p:spPr>
          <a:xfrm>
            <a:off x="2284815" y="368660"/>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9" name="Picture Placeholder 2"/>
          <p:cNvSpPr>
            <a:spLocks noGrp="1"/>
          </p:cNvSpPr>
          <p:nvPr>
            <p:ph type="pic" sz="quarter" idx="18" hasCustomPrompt="1"/>
          </p:nvPr>
        </p:nvSpPr>
        <p:spPr>
          <a:xfrm>
            <a:off x="4572000" y="368660"/>
            <a:ext cx="2284815" cy="289560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smtClean="0"/>
          </a:p>
        </p:txBody>
      </p:sp>
      <p:sp>
        <p:nvSpPr>
          <p:cNvPr id="10" name="Picture Placeholder 2"/>
          <p:cNvSpPr>
            <a:spLocks noGrp="1"/>
          </p:cNvSpPr>
          <p:nvPr>
            <p:ph type="pic" sz="quarter" idx="19" hasCustomPrompt="1"/>
          </p:nvPr>
        </p:nvSpPr>
        <p:spPr>
          <a:xfrm>
            <a:off x="6856814" y="368660"/>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506671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2"/>
          <p:cNvSpPr>
            <a:spLocks noGrp="1"/>
          </p:cNvSpPr>
          <p:nvPr>
            <p:ph type="pic" sz="quarter" idx="19" hasCustomPrompt="1"/>
          </p:nvPr>
        </p:nvSpPr>
        <p:spPr>
          <a:xfrm>
            <a:off x="-13749" y="368660"/>
            <a:ext cx="3052583" cy="612068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a:p>
        </p:txBody>
      </p:sp>
      <p:sp>
        <p:nvSpPr>
          <p:cNvPr id="9" name="Picture Placeholder 2"/>
          <p:cNvSpPr>
            <a:spLocks noGrp="1"/>
          </p:cNvSpPr>
          <p:nvPr>
            <p:ph type="pic" sz="quarter" idx="20" hasCustomPrompt="1"/>
          </p:nvPr>
        </p:nvSpPr>
        <p:spPr>
          <a:xfrm>
            <a:off x="3052585" y="368660"/>
            <a:ext cx="3038833" cy="612068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a:p>
        </p:txBody>
      </p:sp>
      <p:sp>
        <p:nvSpPr>
          <p:cNvPr id="10" name="Picture Placeholder 2"/>
          <p:cNvSpPr>
            <a:spLocks noGrp="1"/>
          </p:cNvSpPr>
          <p:nvPr>
            <p:ph type="pic" sz="quarter" idx="21" hasCustomPrompt="1"/>
          </p:nvPr>
        </p:nvSpPr>
        <p:spPr>
          <a:xfrm>
            <a:off x="6105168" y="368660"/>
            <a:ext cx="3038833" cy="612068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p:txBody>
      </p:sp>
    </p:spTree>
    <p:extLst>
      <p:ext uri="{BB962C8B-B14F-4D97-AF65-F5344CB8AC3E}">
        <p14:creationId xmlns:p14="http://schemas.microsoft.com/office/powerpoint/2010/main" val="12066026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21" hasCustomPrompt="1"/>
          </p:nvPr>
        </p:nvSpPr>
        <p:spPr>
          <a:xfrm>
            <a:off x="0" y="4221088"/>
            <a:ext cx="9144000" cy="2232248"/>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p:txBody>
      </p:sp>
    </p:spTree>
    <p:extLst>
      <p:ext uri="{BB962C8B-B14F-4D97-AF65-F5344CB8AC3E}">
        <p14:creationId xmlns:p14="http://schemas.microsoft.com/office/powerpoint/2010/main" val="2824971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16" hasCustomPrompt="1"/>
          </p:nvPr>
        </p:nvSpPr>
        <p:spPr>
          <a:xfrm>
            <a:off x="0" y="3573016"/>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7" name="Picture Placeholder 2"/>
          <p:cNvSpPr>
            <a:spLocks noGrp="1"/>
          </p:cNvSpPr>
          <p:nvPr>
            <p:ph type="pic" sz="quarter" idx="17" hasCustomPrompt="1"/>
          </p:nvPr>
        </p:nvSpPr>
        <p:spPr>
          <a:xfrm>
            <a:off x="2284815" y="3573016"/>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8" hasCustomPrompt="1"/>
          </p:nvPr>
        </p:nvSpPr>
        <p:spPr>
          <a:xfrm>
            <a:off x="4572000" y="3573016"/>
            <a:ext cx="2284815" cy="289560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smtClean="0"/>
          </a:p>
        </p:txBody>
      </p:sp>
      <p:sp>
        <p:nvSpPr>
          <p:cNvPr id="9" name="Picture Placeholder 2"/>
          <p:cNvSpPr>
            <a:spLocks noGrp="1"/>
          </p:cNvSpPr>
          <p:nvPr>
            <p:ph type="pic" sz="quarter" idx="19" hasCustomPrompt="1"/>
          </p:nvPr>
        </p:nvSpPr>
        <p:spPr>
          <a:xfrm>
            <a:off x="6856814" y="3573016"/>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3605595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sz="quarter" idx="24" hasCustomPrompt="1"/>
          </p:nvPr>
        </p:nvSpPr>
        <p:spPr>
          <a:xfrm>
            <a:off x="5784469" y="332656"/>
            <a:ext cx="3359531" cy="6156684"/>
          </a:xfrm>
          <a:solidFill>
            <a:schemeClr val="bg1">
              <a:lumMod val="95000"/>
            </a:schemeClr>
          </a:solidFill>
        </p:spPr>
        <p:txBody>
          <a:bodyPr>
            <a:normAutofit/>
          </a:bodyPr>
          <a:lstStyle>
            <a:lvl1pPr marL="0" indent="0">
              <a:buNone/>
              <a:defRPr sz="1051" baseline="0"/>
            </a:lvl1pPr>
          </a:lstStyle>
          <a:p>
            <a:r>
              <a:rPr lang="ar-OM" dirty="0" smtClean="0"/>
              <a:t>أدرج الصورة هنا</a:t>
            </a:r>
            <a:endParaRPr lang="en-US" dirty="0"/>
          </a:p>
        </p:txBody>
      </p:sp>
    </p:spTree>
    <p:extLst>
      <p:ext uri="{BB962C8B-B14F-4D97-AF65-F5344CB8AC3E}">
        <p14:creationId xmlns:p14="http://schemas.microsoft.com/office/powerpoint/2010/main" val="10227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OM"/>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4907667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0098925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1824857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298744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marL="0" marR="0" lvl="0" indent="0" algn="r" defTabSz="914340" rtl="1" eaLnBrk="1" fontAlgn="auto" latinLnBrk="0" hangingPunct="1">
              <a:lnSpc>
                <a:spcPct val="100000"/>
              </a:lnSpc>
              <a:spcBef>
                <a:spcPts val="0"/>
              </a:spcBef>
              <a:spcAft>
                <a:spcPts val="0"/>
              </a:spcAft>
              <a:buClrTx/>
              <a:buSzTx/>
              <a:buFontTx/>
              <a:buNone/>
              <a:tabLst/>
              <a:defRPr/>
            </a:pPr>
            <a:fld id="{388A33C3-4112-4667-AB88-3A76CCD76D98}"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عنصر نائب للتذييل 4"/>
          <p:cNvSpPr>
            <a:spLocks noGrp="1"/>
          </p:cNvSpPr>
          <p:nvPr>
            <p:ph type="ftr" sz="quarter" idx="11"/>
          </p:nvPr>
        </p:nvSpPr>
        <p:spPr/>
        <p:txBody>
          <a:bodyPr/>
          <a:lstStyle>
            <a:lvl1pPr>
              <a:defRPr/>
            </a:lvl1p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عنصر نائب لرقم الشريحة 5"/>
          <p:cNvSpPr>
            <a:spLocks noGrp="1"/>
          </p:cNvSpPr>
          <p:nvPr>
            <p:ph type="sldNum" sz="quarter" idx="12"/>
          </p:nvPr>
        </p:nvSpPr>
        <p:spPr/>
        <p:txBody>
          <a:bodyPr/>
          <a:lstStyle>
            <a:lvl1pPr>
              <a:defRPr/>
            </a:lvl1pPr>
          </a:lstStyle>
          <a:p>
            <a:pPr marL="0" marR="0" lvl="0" indent="0" algn="l" defTabSz="914340" rtl="1" eaLnBrk="1" fontAlgn="auto" latinLnBrk="0" hangingPunct="1">
              <a:lnSpc>
                <a:spcPct val="100000"/>
              </a:lnSpc>
              <a:spcBef>
                <a:spcPts val="0"/>
              </a:spcBef>
              <a:spcAft>
                <a:spcPts val="0"/>
              </a:spcAft>
              <a:buClrTx/>
              <a:buSzTx/>
              <a:buFontTx/>
              <a:buNone/>
              <a:tabLst/>
              <a:defRPr/>
            </a:pPr>
            <a:fld id="{0AC53E5C-474A-4FEE-972A-1F427EFB5516}"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873741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6553200" y="6356351"/>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BBF00E5-FE97-4F0C-9773-7299A5E6E81B}" type="datetimeFigureOut">
              <a:rPr lang="ar-OM" smtClean="0"/>
              <a:t>22/05/1444</a:t>
            </a:fld>
            <a:endParaRPr lang="ar-OM"/>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457200" y="6356351"/>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79696567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6553200" y="6356352"/>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457200" y="6356352"/>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54280798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slideLayout" Target="../slideLayouts/slideLayout12.xml"/><Relationship Id="rId1" Type="http://schemas.openxmlformats.org/officeDocument/2006/relationships/tags" Target="../tags/tag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340768"/>
            <a:ext cx="7772400" cy="792086"/>
          </a:xfrm>
          <a:ln w="3175">
            <a:noFill/>
            <a:prstDash val="sysDot"/>
          </a:ln>
        </p:spPr>
        <p:txBody>
          <a:bodyPr>
            <a:noAutofit/>
          </a:bodyPr>
          <a:lstStyle/>
          <a:p>
            <a:pPr lvl="0">
              <a:spcBef>
                <a:spcPts val="0"/>
              </a:spcBef>
            </a:pPr>
            <a:r>
              <a:rPr lang="ar-OM" sz="2400" b="1" kern="0" dirty="0">
                <a:solidFill>
                  <a:prstClr val="black"/>
                </a:solidFill>
                <a:latin typeface="Calibri" panose="020F0502020204030204" pitchFamily="34" charset="0"/>
                <a:cs typeface="Arial" panose="020B0604020202020204" pitchFamily="34" charset="0"/>
              </a:rPr>
              <a:t>المحاضرة </a:t>
            </a:r>
            <a:r>
              <a:rPr lang="en-US" sz="2400" b="1" kern="0" dirty="0" smtClean="0">
                <a:solidFill>
                  <a:prstClr val="black"/>
                </a:solidFill>
                <a:latin typeface="Calibri" panose="020F0502020204030204" pitchFamily="34" charset="0"/>
                <a:cs typeface="Arial" panose="020B0604020202020204" pitchFamily="34" charset="0"/>
              </a:rPr>
              <a:t>2</a:t>
            </a:r>
            <a:r>
              <a:rPr lang="ar-OM" sz="2400" b="1" kern="0" dirty="0">
                <a:solidFill>
                  <a:prstClr val="black"/>
                </a:solidFill>
                <a:latin typeface="Calibri" panose="020F0502020204030204" pitchFamily="34" charset="0"/>
                <a:cs typeface="Arial" panose="020B0604020202020204" pitchFamily="34" charset="0"/>
              </a:rPr>
              <a:t/>
            </a:r>
            <a:br>
              <a:rPr lang="ar-OM" sz="2400" b="1" kern="0" dirty="0">
                <a:solidFill>
                  <a:prstClr val="black"/>
                </a:solidFill>
                <a:latin typeface="Calibri" panose="020F0502020204030204" pitchFamily="34" charset="0"/>
                <a:cs typeface="Arial" panose="020B0604020202020204" pitchFamily="34" charset="0"/>
              </a:rPr>
            </a:br>
            <a:r>
              <a:rPr lang="ar-OM" sz="2400" b="1" kern="0" dirty="0">
                <a:solidFill>
                  <a:prstClr val="black"/>
                </a:solidFill>
                <a:latin typeface="Calibri" panose="020F0502020204030204" pitchFamily="34" charset="0"/>
                <a:cs typeface="Arial" panose="020B0604020202020204" pitchFamily="34" charset="0"/>
              </a:rPr>
              <a:t>الفكر التربوي في عمان</a:t>
            </a:r>
            <a:br>
              <a:rPr lang="ar-OM" sz="2400" b="1" kern="0" dirty="0">
                <a:solidFill>
                  <a:prstClr val="black"/>
                </a:solidFill>
                <a:latin typeface="Calibri" panose="020F0502020204030204" pitchFamily="34" charset="0"/>
                <a:cs typeface="Arial" panose="020B0604020202020204" pitchFamily="34" charset="0"/>
              </a:rPr>
            </a:br>
            <a:r>
              <a:rPr lang="ar-OM" sz="2400" b="1" kern="0" dirty="0">
                <a:solidFill>
                  <a:prstClr val="black"/>
                </a:solidFill>
                <a:latin typeface="Calibri" panose="020F0502020204030204" pitchFamily="34" charset="0"/>
                <a:cs typeface="Arial" panose="020B0604020202020204" pitchFamily="34" charset="0"/>
              </a:rPr>
              <a:t>2023</a:t>
            </a:r>
          </a:p>
        </p:txBody>
      </p:sp>
      <p:sp>
        <p:nvSpPr>
          <p:cNvPr id="3" name="Subtitle 2"/>
          <p:cNvSpPr>
            <a:spLocks noGrp="1"/>
          </p:cNvSpPr>
          <p:nvPr>
            <p:ph type="subTitle" idx="1"/>
          </p:nvPr>
        </p:nvSpPr>
        <p:spPr>
          <a:xfrm>
            <a:off x="1441376" y="2708920"/>
            <a:ext cx="6400800" cy="1800199"/>
          </a:xfrm>
          <a:solidFill>
            <a:schemeClr val="bg1">
              <a:lumMod val="85000"/>
            </a:schemeClr>
          </a:solidFill>
          <a:ln w="3175">
            <a:noFill/>
            <a:prstDash val="sysDot"/>
          </a:ln>
        </p:spPr>
        <p:txBody>
          <a:bodyPr>
            <a:normAutofit/>
          </a:bodyPr>
          <a:lstStyle/>
          <a:p>
            <a:pPr lvl="0"/>
            <a:r>
              <a:rPr lang="ar-OM" sz="4000" b="1" dirty="0">
                <a:solidFill>
                  <a:sysClr val="windowText" lastClr="000000"/>
                </a:solidFill>
                <a:latin typeface="Calibri" panose="020F0502020204030204" pitchFamily="34" charset="0"/>
                <a:ea typeface="Calibri" panose="020F0502020204030204" pitchFamily="34" charset="0"/>
              </a:rPr>
              <a:t>الفكر التربوي </a:t>
            </a:r>
            <a:endParaRPr lang="en-US" sz="4000" b="1" dirty="0" smtClean="0">
              <a:solidFill>
                <a:sysClr val="windowText" lastClr="000000"/>
              </a:solidFill>
              <a:latin typeface="Calibri" panose="020F0502020204030204" pitchFamily="34" charset="0"/>
              <a:ea typeface="Calibri" panose="020F0502020204030204" pitchFamily="34" charset="0"/>
            </a:endParaRPr>
          </a:p>
          <a:p>
            <a:pPr lvl="0"/>
            <a:r>
              <a:rPr lang="ar-OM" sz="4000" b="1" dirty="0" smtClean="0">
                <a:solidFill>
                  <a:sysClr val="windowText" lastClr="000000"/>
                </a:solidFill>
                <a:latin typeface="Calibri" panose="020F0502020204030204" pitchFamily="34" charset="0"/>
                <a:ea typeface="Calibri" panose="020F0502020204030204" pitchFamily="34" charset="0"/>
              </a:rPr>
              <a:t>وبيئته </a:t>
            </a:r>
            <a:r>
              <a:rPr lang="ar-OM" sz="4000" b="1" dirty="0">
                <a:solidFill>
                  <a:sysClr val="windowText" lastClr="000000"/>
                </a:solidFill>
                <a:latin typeface="Calibri" panose="020F0502020204030204" pitchFamily="34" charset="0"/>
                <a:ea typeface="Calibri" panose="020F0502020204030204" pitchFamily="34" charset="0"/>
              </a:rPr>
              <a:t>الثقافية والاجتماعية</a:t>
            </a:r>
            <a:endParaRPr lang="en-US" sz="4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742823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marL="257175" indent="-257175">
              <a:lnSpc>
                <a:spcPct val="115000"/>
              </a:lnSpc>
              <a:spcBef>
                <a:spcPts val="750"/>
              </a:spcBef>
              <a:spcAft>
                <a:spcPts val="750"/>
              </a:spcAft>
            </a:pPr>
            <a:r>
              <a:rPr lang="ar-SA" sz="3000" b="1" dirty="0">
                <a:latin typeface="Calibri" panose="020F0502020204030204" pitchFamily="34" charset="0"/>
                <a:ea typeface="Calibri" panose="020F0502020204030204" pitchFamily="34" charset="0"/>
                <a:cs typeface="Simplified Arabic" panose="02020603050405020304" pitchFamily="18" charset="-78"/>
              </a:rPr>
              <a:t>القوى والعوامل المؤثرة في حركة الفكر </a:t>
            </a:r>
            <a:r>
              <a:rPr lang="ar-SA" sz="3000" b="1" dirty="0" smtClean="0">
                <a:latin typeface="Calibri" panose="020F0502020204030204" pitchFamily="34" charset="0"/>
                <a:ea typeface="Calibri" panose="020F0502020204030204" pitchFamily="34" charset="0"/>
                <a:cs typeface="Simplified Arabic" panose="02020603050405020304" pitchFamily="18" charset="-78"/>
              </a:rPr>
              <a:t>التربو</a:t>
            </a:r>
            <a:r>
              <a:rPr lang="ar-OM" sz="3000" b="1" dirty="0" smtClean="0">
                <a:latin typeface="Calibri" panose="020F0502020204030204" pitchFamily="34" charset="0"/>
                <a:ea typeface="Calibri" panose="020F0502020204030204" pitchFamily="34" charset="0"/>
                <a:cs typeface="Simplified Arabic" panose="02020603050405020304" pitchFamily="18" charset="-78"/>
              </a:rPr>
              <a:t>ي</a:t>
            </a:r>
            <a:endParaRPr lang="ar-SA" sz="495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94111888"/>
              </p:ext>
            </p:extLst>
          </p:nvPr>
        </p:nvGraphicFramePr>
        <p:xfrm>
          <a:off x="1169377" y="1417638"/>
          <a:ext cx="7459083" cy="4675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8015692"/>
      </p:ext>
    </p:extLst>
  </p:cSld>
  <p:clrMapOvr>
    <a:masterClrMapping/>
  </p:clrMapOvr>
  <mc:AlternateContent xmlns:mc="http://schemas.openxmlformats.org/markup-compatibility/2006" xmlns:p14="http://schemas.microsoft.com/office/powerpoint/2010/main">
    <mc:Choice Requires="p14">
      <p:transition spd="slow" p14:dur="2000" advTm="38857"/>
    </mc:Choice>
    <mc:Fallback xmlns="">
      <p:transition spd="slow" advTm="38857"/>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1154098"/>
          </a:xfrm>
        </p:spPr>
        <p:txBody>
          <a:bodyPr>
            <a:noAutofit/>
          </a:bodyPr>
          <a:lstStyle/>
          <a:p>
            <a:endParaRPr lang="ar-SA" sz="3200" b="1" dirty="0">
              <a:cs typeface="DecoType Naskh" pitchFamily="2" charset="-78"/>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77771117"/>
              </p:ext>
            </p:extLst>
          </p:nvPr>
        </p:nvGraphicFramePr>
        <p:xfrm>
          <a:off x="0" y="1600200"/>
          <a:ext cx="9001156"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0103640"/>
      </p:ext>
    </p:extLst>
  </p:cSld>
  <p:clrMapOvr>
    <a:masterClrMapping/>
  </p:clrMapOvr>
  <mc:AlternateContent xmlns:mc="http://schemas.openxmlformats.org/markup-compatibility/2006" xmlns:p14="http://schemas.microsoft.com/office/powerpoint/2010/main">
    <mc:Choice Requires="p14">
      <p:transition spd="slow" p14:dur="2000" advTm="479921"/>
    </mc:Choice>
    <mc:Fallback xmlns="">
      <p:transition spd="slow" advTm="4799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29690683"/>
              </p:ext>
            </p:extLst>
          </p:nvPr>
        </p:nvGraphicFramePr>
        <p:xfrm>
          <a:off x="214282" y="142852"/>
          <a:ext cx="8929718" cy="6715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2623812"/>
      </p:ext>
    </p:extLst>
  </p:cSld>
  <p:clrMapOvr>
    <a:masterClrMapping/>
  </p:clrMapOvr>
  <mc:AlternateContent xmlns:mc="http://schemas.openxmlformats.org/markup-compatibility/2006" xmlns:p14="http://schemas.microsoft.com/office/powerpoint/2010/main">
    <mc:Choice Requires="p14">
      <p:transition spd="slow" p14:dur="2000" advTm="328049"/>
    </mc:Choice>
    <mc:Fallback xmlns="">
      <p:transition spd="slow" advTm="328049"/>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dirty="0" smtClean="0"/>
              <a:t>تفكر</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1858014"/>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9761836"/>
      </p:ext>
    </p:extLst>
  </p:cSld>
  <p:clrMapOvr>
    <a:masterClrMapping/>
  </p:clrMapOvr>
  <mc:AlternateContent xmlns:mc="http://schemas.openxmlformats.org/markup-compatibility/2006" xmlns:p14="http://schemas.microsoft.com/office/powerpoint/2010/main">
    <mc:Choice Requires="p14">
      <p:transition spd="slow" p14:dur="2000" advTm="40024"/>
    </mc:Choice>
    <mc:Fallback xmlns="">
      <p:transition spd="slow" advTm="40024"/>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CAAF0D3-931F-496E-97B0-3BC4156A9BDD}"/>
              </a:ext>
            </a:extLst>
          </p:cNvPr>
          <p:cNvSpPr>
            <a:spLocks noGrp="1"/>
          </p:cNvSpPr>
          <p:nvPr>
            <p:ph type="title"/>
          </p:nvPr>
        </p:nvSpPr>
        <p:spPr/>
        <p:txBody>
          <a:bodyPr>
            <a:normAutofit/>
          </a:bodyPr>
          <a:lstStyle/>
          <a:p>
            <a:r>
              <a:rPr lang="ar-OM" b="1" dirty="0">
                <a:latin typeface="Calibri" panose="020F0502020204030204" pitchFamily="34" charset="0"/>
              </a:rPr>
              <a:t>الفكر التربوي وبيئته الثقافية -</a:t>
            </a:r>
            <a:r>
              <a:rPr lang="ar-OM" b="1" dirty="0" smtClean="0">
                <a:latin typeface="Calibri" panose="020F0502020204030204" pitchFamily="34" charset="0"/>
              </a:rPr>
              <a:t>الاجتماعية</a:t>
            </a:r>
            <a:endParaRPr lang="ar-OM" b="1"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22823629"/>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497498824"/>
      </p:ext>
    </p:extLst>
  </p:cSld>
  <p:clrMapOvr>
    <a:masterClrMapping/>
  </p:clrMapOvr>
  <mc:AlternateContent xmlns:mc="http://schemas.openxmlformats.org/markup-compatibility/2006" xmlns:p14="http://schemas.microsoft.com/office/powerpoint/2010/main">
    <mc:Choice Requires="p14">
      <p:transition spd="slow" p14:dur="2000" advTm="189876"/>
    </mc:Choice>
    <mc:Fallback xmlns="">
      <p:transition spd="slow" advTm="18987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385FF79-E20F-44AD-90C7-AD11A1A10845}"/>
              </a:ext>
            </a:extLst>
          </p:cNvPr>
          <p:cNvSpPr>
            <a:spLocks noGrp="1"/>
          </p:cNvSpPr>
          <p:nvPr>
            <p:ph type="title"/>
          </p:nvPr>
        </p:nvSpPr>
        <p:spPr>
          <a:xfrm>
            <a:off x="730577" y="692696"/>
            <a:ext cx="8030818" cy="1095789"/>
          </a:xfrm>
        </p:spPr>
        <p:txBody>
          <a:bodyPr>
            <a:noAutofit/>
          </a:bodyPr>
          <a:lstStyle/>
          <a:p>
            <a:r>
              <a:rPr lang="ar-OM" sz="4800" b="1" dirty="0"/>
              <a:t/>
            </a:r>
            <a:br>
              <a:rPr lang="ar-OM" sz="4800" b="1" dirty="0"/>
            </a:br>
            <a:r>
              <a:rPr lang="ar-OM" sz="3200" b="1" dirty="0">
                <a:latin typeface="Calibri" panose="020F0502020204030204" pitchFamily="34" charset="0"/>
              </a:rPr>
              <a:t>نماذج من العلاقة العضوية بين الثقافة السائدة والنظام التربوي القائم</a:t>
            </a:r>
            <a:r>
              <a:rPr lang="en-US" sz="3200" b="1" dirty="0"/>
              <a:t/>
            </a:r>
            <a:br>
              <a:rPr lang="en-US" sz="3200" b="1" dirty="0"/>
            </a:br>
            <a:endParaRPr lang="ar-OM"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18817336"/>
              </p:ext>
            </p:extLst>
          </p:nvPr>
        </p:nvGraphicFramePr>
        <p:xfrm>
          <a:off x="596451" y="1988840"/>
          <a:ext cx="8299071"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946510679"/>
      </p:ext>
    </p:extLst>
  </p:cSld>
  <p:clrMapOvr>
    <a:masterClrMapping/>
  </p:clrMapOvr>
  <mc:AlternateContent xmlns:mc="http://schemas.openxmlformats.org/markup-compatibility/2006" xmlns:p14="http://schemas.microsoft.com/office/powerpoint/2010/main">
    <mc:Choice Requires="p14">
      <p:transition spd="slow" p14:dur="2000" advTm="198819"/>
    </mc:Choice>
    <mc:Fallback xmlns="">
      <p:transition spd="slow" advTm="1988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93337D2-A9AD-4541-B434-F9FADD45C181}"/>
              </a:ext>
            </a:extLst>
          </p:cNvPr>
          <p:cNvSpPr>
            <a:spLocks noGrp="1"/>
          </p:cNvSpPr>
          <p:nvPr>
            <p:ph type="title"/>
          </p:nvPr>
        </p:nvSpPr>
        <p:spPr/>
        <p:txBody>
          <a:bodyPr>
            <a:noAutofit/>
          </a:bodyPr>
          <a:lstStyle/>
          <a:p>
            <a:r>
              <a:rPr lang="ar-OM" sz="3200" b="1" dirty="0"/>
              <a:t>تابع: </a:t>
            </a:r>
            <a:r>
              <a:rPr lang="ar-OM" sz="3200" b="1" dirty="0">
                <a:latin typeface="Calibri" panose="020F0502020204030204" pitchFamily="34" charset="0"/>
              </a:rPr>
              <a:t>نماذج من العلاقة العضوية بين الثقافة السائدة والنظام التربوي القائم</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7069612"/>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312655142"/>
      </p:ext>
    </p:extLst>
  </p:cSld>
  <p:clrMapOvr>
    <a:masterClrMapping/>
  </p:clrMapOvr>
  <mc:AlternateContent xmlns:mc="http://schemas.openxmlformats.org/markup-compatibility/2006" xmlns:p14="http://schemas.microsoft.com/office/powerpoint/2010/main">
    <mc:Choice Requires="p14">
      <p:transition spd="slow" p14:dur="2000" advTm="175603"/>
    </mc:Choice>
    <mc:Fallback xmlns="">
      <p:transition spd="slow" advTm="1756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0FFAAB2-2FCF-4891-B7A4-A51C2FA0BFE2}"/>
              </a:ext>
            </a:extLst>
          </p:cNvPr>
          <p:cNvSpPr>
            <a:spLocks noGrp="1"/>
          </p:cNvSpPr>
          <p:nvPr>
            <p:ph type="title"/>
          </p:nvPr>
        </p:nvSpPr>
        <p:spPr/>
        <p:txBody>
          <a:bodyPr>
            <a:normAutofit fontScale="90000"/>
          </a:bodyPr>
          <a:lstStyle/>
          <a:p>
            <a:r>
              <a:rPr lang="ar-OM" b="1" dirty="0"/>
              <a:t/>
            </a:r>
            <a:br>
              <a:rPr lang="ar-OM" b="1" dirty="0"/>
            </a:br>
            <a:r>
              <a:rPr lang="ar-OM" b="1" dirty="0">
                <a:latin typeface="Calibri" panose="020F0502020204030204" pitchFamily="34" charset="0"/>
              </a:rPr>
              <a:t>الفكر التربوي وعناصر الثقافة الاجتماعية</a:t>
            </a:r>
            <a:r>
              <a:rPr lang="en-US" b="1" dirty="0"/>
              <a:t/>
            </a:r>
            <a:br>
              <a:rPr lang="en-US" b="1" dirty="0"/>
            </a:br>
            <a:endParaRPr lang="ar-OM"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49318345"/>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706746604"/>
      </p:ext>
    </p:extLst>
  </p:cSld>
  <p:clrMapOvr>
    <a:masterClrMapping/>
  </p:clrMapOvr>
  <mc:AlternateContent xmlns:mc="http://schemas.openxmlformats.org/markup-compatibility/2006" xmlns:p14="http://schemas.microsoft.com/office/powerpoint/2010/main">
    <mc:Choice Requires="p14">
      <p:transition spd="slow" p14:dur="2000" advTm="49852"/>
    </mc:Choice>
    <mc:Fallback xmlns="">
      <p:transition spd="slow" advTm="498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CBB4703-73D2-4118-BF6D-6B9711C07704}"/>
              </a:ext>
            </a:extLst>
          </p:cNvPr>
          <p:cNvSpPr>
            <a:spLocks noGrp="1"/>
          </p:cNvSpPr>
          <p:nvPr>
            <p:ph type="title"/>
          </p:nvPr>
        </p:nvSpPr>
        <p:spPr/>
        <p:txBody>
          <a:bodyPr>
            <a:normAutofit fontScale="90000"/>
          </a:bodyPr>
          <a:lstStyle/>
          <a:p>
            <a:r>
              <a:rPr lang="ar-OM" b="1" dirty="0"/>
              <a:t/>
            </a:r>
            <a:br>
              <a:rPr lang="ar-OM" b="1" dirty="0"/>
            </a:br>
            <a:r>
              <a:rPr lang="ar-OM" b="1" dirty="0">
                <a:latin typeface="Calibri" panose="020F0502020204030204" pitchFamily="34" charset="0"/>
              </a:rPr>
              <a:t>الفكر التربوي والمعتقدات </a:t>
            </a:r>
            <a:r>
              <a:rPr lang="ar-OM" b="1" dirty="0" smtClean="0">
                <a:latin typeface="Calibri" panose="020F0502020204030204" pitchFamily="34" charset="0"/>
              </a:rPr>
              <a:t>الدينية</a:t>
            </a:r>
            <a:r>
              <a:rPr lang="en-US" dirty="0">
                <a:latin typeface="Calibri" panose="020F0502020204030204" pitchFamily="34" charset="0"/>
              </a:rPr>
              <a:t/>
            </a:r>
            <a:br>
              <a:rPr lang="en-US" dirty="0">
                <a:latin typeface="Calibri" panose="020F0502020204030204" pitchFamily="34" charset="0"/>
              </a:rPr>
            </a:br>
            <a:endParaRPr lang="ar-OM"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08414254"/>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723343229"/>
      </p:ext>
    </p:extLst>
  </p:cSld>
  <p:clrMapOvr>
    <a:masterClrMapping/>
  </p:clrMapOvr>
  <mc:AlternateContent xmlns:mc="http://schemas.openxmlformats.org/markup-compatibility/2006" xmlns:p14="http://schemas.microsoft.com/office/powerpoint/2010/main">
    <mc:Choice Requires="p14">
      <p:transition spd="slow" p14:dur="2000" advTm="204929"/>
    </mc:Choice>
    <mc:Fallback xmlns="">
      <p:transition spd="slow" advTm="2049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A5D6E1C-BDFB-41D3-AC06-5BD620AE9ED1}"/>
              </a:ext>
            </a:extLst>
          </p:cNvPr>
          <p:cNvSpPr>
            <a:spLocks noGrp="1"/>
          </p:cNvSpPr>
          <p:nvPr>
            <p:ph type="title"/>
          </p:nvPr>
        </p:nvSpPr>
        <p:spPr/>
        <p:txBody>
          <a:bodyPr>
            <a:normAutofit fontScale="90000"/>
          </a:bodyPr>
          <a:lstStyle/>
          <a:p>
            <a:r>
              <a:rPr lang="ar-OM" b="1" dirty="0"/>
              <a:t/>
            </a:r>
            <a:br>
              <a:rPr lang="ar-OM" b="1" dirty="0"/>
            </a:br>
            <a:r>
              <a:rPr lang="ar-OM" b="1" dirty="0">
                <a:latin typeface="Calibri" panose="020F0502020204030204" pitchFamily="34" charset="0"/>
              </a:rPr>
              <a:t>الفكر التربوي والنظام </a:t>
            </a:r>
            <a:r>
              <a:rPr lang="ar-OM" b="1" dirty="0" smtClean="0">
                <a:latin typeface="Calibri" panose="020F0502020204030204" pitchFamily="34" charset="0"/>
              </a:rPr>
              <a:t>الاجتماعي</a:t>
            </a:r>
            <a:r>
              <a:rPr lang="en-US" dirty="0">
                <a:latin typeface="Calibri" panose="020F0502020204030204" pitchFamily="34" charset="0"/>
              </a:rPr>
              <a:t/>
            </a:r>
            <a:br>
              <a:rPr lang="en-US" dirty="0">
                <a:latin typeface="Calibri" panose="020F0502020204030204" pitchFamily="34" charset="0"/>
              </a:rPr>
            </a:br>
            <a:endParaRPr lang="ar-OM"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6212743"/>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157976303"/>
      </p:ext>
    </p:extLst>
  </p:cSld>
  <p:clrMapOvr>
    <a:masterClrMapping/>
  </p:clrMapOvr>
  <mc:AlternateContent xmlns:mc="http://schemas.openxmlformats.org/markup-compatibility/2006" xmlns:p14="http://schemas.microsoft.com/office/powerpoint/2010/main">
    <mc:Choice Requires="p14">
      <p:transition spd="slow" p14:dur="2000" advTm="21837"/>
    </mc:Choice>
    <mc:Fallback xmlns="">
      <p:transition spd="slow" advTm="2183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F8175D9-925C-45CD-B1B7-4ACBD37D392F}"/>
              </a:ext>
            </a:extLst>
          </p:cNvPr>
          <p:cNvSpPr>
            <a:spLocks noGrp="1"/>
          </p:cNvSpPr>
          <p:nvPr>
            <p:ph type="title"/>
          </p:nvPr>
        </p:nvSpPr>
        <p:spPr/>
        <p:txBody>
          <a:bodyPr>
            <a:noAutofit/>
          </a:bodyPr>
          <a:lstStyle/>
          <a:p>
            <a:r>
              <a:rPr lang="ar-OM" sz="3600" b="1" dirty="0">
                <a:latin typeface="Calibri" panose="020F0502020204030204" pitchFamily="34" charset="0"/>
              </a:rPr>
              <a:t>ما دور الفكر التربوي تجاه الأنظمة المكونة للنظام الاجتماعي</a:t>
            </a:r>
            <a:r>
              <a:rPr lang="ar-OM" sz="3600" b="1" dirty="0" smtClean="0">
                <a:latin typeface="Calibri" panose="020F0502020204030204" pitchFamily="34" charset="0"/>
              </a:rPr>
              <a:t>؟</a:t>
            </a:r>
            <a:endParaRPr lang="ar-OM" sz="3600"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41932689"/>
              </p:ext>
            </p:extLst>
          </p:nvPr>
        </p:nvGraphicFramePr>
        <p:xfrm>
          <a:off x="179512" y="1600201"/>
          <a:ext cx="8784976" cy="50691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194518989"/>
      </p:ext>
    </p:extLst>
  </p:cSld>
  <p:clrMapOvr>
    <a:masterClrMapping/>
  </p:clrMapOvr>
  <mc:AlternateContent xmlns:mc="http://schemas.openxmlformats.org/markup-compatibility/2006" xmlns:p14="http://schemas.microsoft.com/office/powerpoint/2010/main">
    <mc:Choice Requires="p14">
      <p:transition spd="slow" p14:dur="2000" advTm="135696"/>
    </mc:Choice>
    <mc:Fallback xmlns="">
      <p:transition spd="slow" advTm="1356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3B06142-A870-46E0-B0BD-9E96BAE37D7E}"/>
              </a:ext>
            </a:extLst>
          </p:cNvPr>
          <p:cNvSpPr>
            <a:spLocks noGrp="1"/>
          </p:cNvSpPr>
          <p:nvPr>
            <p:ph type="title"/>
          </p:nvPr>
        </p:nvSpPr>
        <p:spPr/>
        <p:txBody>
          <a:bodyPr>
            <a:noAutofit/>
          </a:bodyPr>
          <a:lstStyle/>
          <a:p>
            <a:r>
              <a:rPr lang="ar-OM" sz="3600" b="1" dirty="0">
                <a:latin typeface="Calibri" panose="020F0502020204030204" pitchFamily="34" charset="0"/>
              </a:rPr>
              <a:t>متى يكون النظام التربوي قادر التطوير والتحديث</a:t>
            </a:r>
            <a:r>
              <a:rPr lang="ar-OM" sz="3600" b="1" dirty="0" smtClean="0">
                <a:latin typeface="Calibri" panose="020F0502020204030204" pitchFamily="34" charset="0"/>
              </a:rPr>
              <a:t>:</a:t>
            </a:r>
            <a:endParaRPr lang="ar-OM" sz="3600"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23004870"/>
              </p:ext>
            </p:extLst>
          </p:nvPr>
        </p:nvGraphicFramePr>
        <p:xfrm>
          <a:off x="805070" y="1417638"/>
          <a:ext cx="7822198" cy="48196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69921150"/>
      </p:ext>
    </p:extLst>
  </p:cSld>
  <p:clrMapOvr>
    <a:masterClrMapping/>
  </p:clrMapOvr>
  <mc:AlternateContent xmlns:mc="http://schemas.openxmlformats.org/markup-compatibility/2006" xmlns:p14="http://schemas.microsoft.com/office/powerpoint/2010/main">
    <mc:Choice Requires="p14">
      <p:transition spd="slow" p14:dur="2000" advTm="150014"/>
    </mc:Choice>
    <mc:Fallback xmlns="">
      <p:transition spd="slow" advTm="1500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lvl="0" indent="0">
              <a:lnSpc>
                <a:spcPct val="120000"/>
              </a:lnSpc>
              <a:spcBef>
                <a:spcPts val="1000"/>
              </a:spcBef>
              <a:buClr>
                <a:srgbClr val="B80E0F"/>
              </a:buClr>
              <a:buSzPct val="160000"/>
              <a:buNone/>
            </a:pPr>
            <a:r>
              <a:rPr lang="ar-OM" sz="2800" cap="all" dirty="0">
                <a:solidFill>
                  <a:prstClr val="white">
                    <a:lumMod val="50000"/>
                  </a:prstClr>
                </a:solidFill>
                <a:latin typeface="Impact" panose="020B0806030902050204"/>
              </a:rPr>
              <a:t>مرجع المحاضرة:  </a:t>
            </a:r>
            <a:endParaRPr lang="en-US" sz="2800" cap="all" dirty="0">
              <a:solidFill>
                <a:prstClr val="white">
                  <a:lumMod val="50000"/>
                </a:prstClr>
              </a:solidFill>
              <a:latin typeface="Impact" panose="020B0806030902050204"/>
            </a:endParaRPr>
          </a:p>
          <a:p>
            <a:pPr marL="0" lvl="0" indent="0">
              <a:lnSpc>
                <a:spcPct val="120000"/>
              </a:lnSpc>
              <a:spcBef>
                <a:spcPts val="1000"/>
              </a:spcBef>
              <a:buClr>
                <a:srgbClr val="B80E0F"/>
              </a:buClr>
              <a:buSzPct val="160000"/>
              <a:buNone/>
            </a:pPr>
            <a:r>
              <a:rPr lang="ar-OM" sz="2800" cap="all" dirty="0">
                <a:solidFill>
                  <a:prstClr val="white">
                    <a:lumMod val="50000"/>
                  </a:prstClr>
                </a:solidFill>
                <a:latin typeface="Impact" panose="020B0806030902050204"/>
              </a:rPr>
              <a:t>طه، حسن جميل (2007). </a:t>
            </a:r>
            <a:r>
              <a:rPr lang="ar-OM" sz="2800" b="1" cap="all" dirty="0">
                <a:solidFill>
                  <a:prstClr val="white">
                    <a:lumMod val="50000"/>
                  </a:prstClr>
                </a:solidFill>
                <a:latin typeface="Impact" panose="020B0806030902050204"/>
              </a:rPr>
              <a:t>الفكر التربوي المعاصر وجذوره الفلسفية</a:t>
            </a:r>
            <a:r>
              <a:rPr lang="ar-OM" sz="2800" cap="all" dirty="0">
                <a:solidFill>
                  <a:prstClr val="white">
                    <a:lumMod val="50000"/>
                  </a:prstClr>
                </a:solidFill>
                <a:latin typeface="Impact" panose="020B0806030902050204"/>
              </a:rPr>
              <a:t>، عمان: دار المسيرة للنشر والتوزيع والطباعة.</a:t>
            </a:r>
            <a:endParaRPr lang="en-US" sz="2800" cap="all" dirty="0">
              <a:solidFill>
                <a:prstClr val="white">
                  <a:lumMod val="50000"/>
                </a:prstClr>
              </a:solidFill>
              <a:latin typeface="Impact" panose="020B0806030902050204"/>
            </a:endParaRPr>
          </a:p>
          <a:p>
            <a:pPr marL="0" indent="0">
              <a:lnSpc>
                <a:spcPct val="105000"/>
              </a:lnSpc>
              <a:spcBef>
                <a:spcPts val="0"/>
              </a:spcBef>
              <a:spcAft>
                <a:spcPts val="800"/>
              </a:spcAft>
              <a:buNone/>
            </a:pPr>
            <a:endParaRPr lang="en-US" sz="1400" dirty="0">
              <a:ea typeface="Calibri"/>
              <a:cs typeface="Arial"/>
            </a:endParaRPr>
          </a:p>
          <a:p>
            <a:endParaRPr lang="en-US" dirty="0"/>
          </a:p>
        </p:txBody>
      </p:sp>
    </p:spTree>
    <p:extLst>
      <p:ext uri="{BB962C8B-B14F-4D97-AF65-F5344CB8AC3E}">
        <p14:creationId xmlns:p14="http://schemas.microsoft.com/office/powerpoint/2010/main" val="3401522315"/>
      </p:ext>
    </p:extLst>
  </p:cSld>
  <p:clrMapOvr>
    <a:masterClrMapping/>
  </p:clrMapOvr>
  <mc:AlternateContent xmlns:mc="http://schemas.openxmlformats.org/markup-compatibility/2006" xmlns:p14="http://schemas.microsoft.com/office/powerpoint/2010/main">
    <mc:Choice Requires="p14">
      <p:transition spd="slow" p14:dur="2000" advTm="5664"/>
    </mc:Choice>
    <mc:Fallback xmlns="">
      <p:transition spd="slow" advTm="5664"/>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721314"/>
      </p:ext>
    </p:extLst>
  </p:cSld>
  <p:clrMapOvr>
    <a:masterClrMapping/>
  </p:clrMapOvr>
  <mc:AlternateContent xmlns:mc="http://schemas.openxmlformats.org/markup-compatibility/2006" xmlns:p14="http://schemas.microsoft.com/office/powerpoint/2010/main">
    <mc:Choice Requires="p14">
      <p:transition spd="slow" p14:dur="2000" advTm="2977"/>
    </mc:Choice>
    <mc:Fallback xmlns="">
      <p:transition spd="slow" advTm="2977"/>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88"/>
</p:tagLst>
</file>

<file path=ppt/tags/tag2.xml><?xml version="1.0" encoding="utf-8"?>
<p:tagLst xmlns:a="http://schemas.openxmlformats.org/drawingml/2006/main" xmlns:r="http://schemas.openxmlformats.org/officeDocument/2006/relationships" xmlns:p="http://schemas.openxmlformats.org/presentationml/2006/main">
  <p:tag name="TIMING" val="|3.1"/>
</p:tagLst>
</file>

<file path=ppt/tags/tag3.xml><?xml version="1.0" encoding="utf-8"?>
<p:tagLst xmlns:a="http://schemas.openxmlformats.org/drawingml/2006/main" xmlns:r="http://schemas.openxmlformats.org/officeDocument/2006/relationships" xmlns:p="http://schemas.openxmlformats.org/presentationml/2006/main">
  <p:tag name="TIMING" val="|172.7"/>
</p:tagLst>
</file>

<file path=ppt/tags/tag4.xml><?xml version="1.0" encoding="utf-8"?>
<p:tagLst xmlns:a="http://schemas.openxmlformats.org/drawingml/2006/main" xmlns:r="http://schemas.openxmlformats.org/officeDocument/2006/relationships" xmlns:p="http://schemas.openxmlformats.org/presentationml/2006/main">
  <p:tag name="TIMING" val="|48.5"/>
</p:tagLst>
</file>

<file path=ppt/tags/tag5.xml><?xml version="1.0" encoding="utf-8"?>
<p:tagLst xmlns:a="http://schemas.openxmlformats.org/drawingml/2006/main" xmlns:r="http://schemas.openxmlformats.org/officeDocument/2006/relationships" xmlns:p="http://schemas.openxmlformats.org/presentationml/2006/main">
  <p:tag name="TIMING" val="|203.2"/>
</p:tagLst>
</file>

<file path=ppt/tags/tag6.xml><?xml version="1.0" encoding="utf-8"?>
<p:tagLst xmlns:a="http://schemas.openxmlformats.org/drawingml/2006/main" xmlns:r="http://schemas.openxmlformats.org/officeDocument/2006/relationships" xmlns:p="http://schemas.openxmlformats.org/presentationml/2006/main">
  <p:tag name="TIMING" val="|20.7"/>
</p:tagLst>
</file>

<file path=ppt/tags/tag7.xml><?xml version="1.0" encoding="utf-8"?>
<p:tagLst xmlns:a="http://schemas.openxmlformats.org/drawingml/2006/main" xmlns:r="http://schemas.openxmlformats.org/officeDocument/2006/relationships" xmlns:p="http://schemas.openxmlformats.org/presentationml/2006/main">
  <p:tag name="TIMING" val="|2.5"/>
</p:tagLst>
</file>

<file path=ppt/tags/tag8.xml><?xml version="1.0" encoding="utf-8"?>
<p:tagLst xmlns:a="http://schemas.openxmlformats.org/drawingml/2006/main" xmlns:r="http://schemas.openxmlformats.org/officeDocument/2006/relationships" xmlns:p="http://schemas.openxmlformats.org/presentationml/2006/main">
  <p:tag name="TIMING" val="|2.5"/>
</p:tagLst>
</file>

<file path=ppt/theme/theme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TotalTime>
  <Words>688</Words>
  <Application>Microsoft Office PowerPoint</Application>
  <PresentationFormat>On-screen Show (4:3)</PresentationFormat>
  <Paragraphs>58</Paragraphs>
  <Slides>15</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Calibri</vt:lpstr>
      <vt:lpstr>DecoType Naskh</vt:lpstr>
      <vt:lpstr>Impact</vt:lpstr>
      <vt:lpstr>Simplified Arabic</vt:lpstr>
      <vt:lpstr>Times New Roman</vt:lpstr>
      <vt:lpstr>4_Office Theme</vt:lpstr>
      <vt:lpstr>Office Theme</vt:lpstr>
      <vt:lpstr>المحاضرة 2 الفكر التربوي في عمان 2023</vt:lpstr>
      <vt:lpstr>القوى والعوامل المؤثرة في حركة الفكر التربوي</vt:lpstr>
      <vt:lpstr>PowerPoint Presentation</vt:lpstr>
      <vt:lpstr>PowerPoint Presentation</vt:lpstr>
      <vt:lpstr>تفكر</vt:lpstr>
      <vt:lpstr>الفكر التربوي وبيئته الثقافية -الاجتماعية</vt:lpstr>
      <vt:lpstr> نماذج من العلاقة العضوية بين الثقافة السائدة والنظام التربوي القائم </vt:lpstr>
      <vt:lpstr>تابع: نماذج من العلاقة العضوية بين الثقافة السائدة والنظام التربوي القائم</vt:lpstr>
      <vt:lpstr> الفكر التربوي وعناصر الثقافة الاجتماعية </vt:lpstr>
      <vt:lpstr> الفكر التربوي والمعتقدات الدينية </vt:lpstr>
      <vt:lpstr> الفكر التربوي والنظام الاجتماعي </vt:lpstr>
      <vt:lpstr>ما دور الفكر التربوي تجاه الأنظمة المكونة للنظام الاجتماعي؟</vt:lpstr>
      <vt:lpstr>متى يكون النظام التربوي قادر التطوير والتحديث:</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Aida Bati Rashed Al Qasimi</cp:lastModifiedBy>
  <cp:revision>62</cp:revision>
  <dcterms:created xsi:type="dcterms:W3CDTF">2015-08-04T05:55:31Z</dcterms:created>
  <dcterms:modified xsi:type="dcterms:W3CDTF">2022-12-15T09:48:17Z</dcterms:modified>
</cp:coreProperties>
</file>